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84.xml"/>
  <Override ContentType="application/vnd.openxmlformats-officedocument.presentationml.notesSlide+xml" PartName="/ppt/notesSlides/notesSlide3.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8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77.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themeOverride+xml" PartName="/ppt/theme/themeOverride1.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21.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Master+xml" PartName="/ppt/slideMasters/slideMaster6.xml"/>
  <Override ContentType="application/vnd.openxmlformats-officedocument.presentationml.slideMaster+xml" PartName="/ppt/slideMasters/slideMaster5.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79.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83.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80.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7.xml"/>
  <Override ContentType="application/vnd.openxmlformats-officedocument.theme+xml" PartName="/ppt/theme/theme6.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embedTrueTypeFonts="1" strictFirstAndLastChars="0" saveSubsetFonts="1">
  <p:sldMasterIdLst>
    <p:sldMasterId id="2147483704" r:id="rId3"/>
    <p:sldMasterId id="2147483705" r:id="rId4"/>
    <p:sldMasterId id="2147483706" r:id="rId5"/>
    <p:sldMasterId id="2147483707" r:id="rId6"/>
    <p:sldMasterId id="2147483708" r:id="rId7"/>
    <p:sldMasterId id="2147483709" r:id="rId8"/>
  </p:sldMasterIdLst>
  <p:notesMasterIdLst>
    <p:notesMasterId r:id="rId9"/>
  </p:notesMasterIdLst>
  <p:sldIdLst>
    <p:sldId id="256" r:id="rId10"/>
    <p:sldId id="257" r:id="rId11"/>
    <p:sldId id="258" r:id="rId12"/>
    <p:sldId id="259" r:id="rId13"/>
    <p:sldId id="260" r:id="rId14"/>
    <p:sldId id="261" r:id="rId15"/>
    <p:sldId id="262" r:id="rId16"/>
    <p:sldId id="263" r:id="rId17"/>
    <p:sldId id="264" r:id="rId18"/>
    <p:sldId id="265" r:id="rId19"/>
    <p:sldId id="266" r:id="rId20"/>
    <p:sldId id="267" r:id="rId21"/>
    <p:sldId id="268" r:id="rId22"/>
    <p:sldId id="269" r:id="rId23"/>
    <p:sldId id="270" r:id="rId24"/>
    <p:sldId id="271" r:id="rId25"/>
    <p:sldId id="272" r:id="rId26"/>
    <p:sldId id="273" r:id="rId27"/>
    <p:sldId id="274" r:id="rId28"/>
    <p:sldId id="275" r:id="rId29"/>
    <p:sldId id="276" r:id="rId30"/>
    <p:sldId id="277" r:id="rId31"/>
    <p:sldId id="278" r:id="rId32"/>
    <p:sldId id="279" r:id="rId33"/>
    <p:sldId id="280" r:id="rId34"/>
    <p:sldId id="281" r:id="rId35"/>
    <p:sldId id="282" r:id="rId36"/>
    <p:sldId id="283" r:id="rId37"/>
    <p:sldId id="284" r:id="rId38"/>
    <p:sldId id="285" r:id="rId39"/>
    <p:sldId id="286" r:id="rId40"/>
    <p:sldId id="287" r:id="rId41"/>
    <p:sldId id="288" r:id="rId42"/>
    <p:sldId id="289" r:id="rId43"/>
    <p:sldId id="290" r:id="rId44"/>
    <p:sldId id="291" r:id="rId45"/>
    <p:sldId id="292" r:id="rId46"/>
    <p:sldId id="293" r:id="rId47"/>
    <p:sldId id="294" r:id="rId48"/>
    <p:sldId id="295" r:id="rId49"/>
    <p:sldId id="296" r:id="rId50"/>
    <p:sldId id="297" r:id="rId51"/>
    <p:sldId id="298" r:id="rId52"/>
    <p:sldId id="299" r:id="rId53"/>
    <p:sldId id="300" r:id="rId54"/>
    <p:sldId id="301" r:id="rId55"/>
    <p:sldId id="302" r:id="rId56"/>
    <p:sldId id="303" r:id="rId57"/>
    <p:sldId id="304" r:id="rId58"/>
    <p:sldId id="305" r:id="rId59"/>
    <p:sldId id="306" r:id="rId60"/>
    <p:sldId id="307" r:id="rId61"/>
    <p:sldId id="308" r:id="rId62"/>
    <p:sldId id="309" r:id="rId63"/>
    <p:sldId id="310" r:id="rId64"/>
    <p:sldId id="311" r:id="rId65"/>
    <p:sldId id="312" r:id="rId66"/>
    <p:sldId id="313" r:id="rId67"/>
    <p:sldId id="314" r:id="rId68"/>
    <p:sldId id="315" r:id="rId69"/>
    <p:sldId id="316" r:id="rId70"/>
    <p:sldId id="317" r:id="rId71"/>
    <p:sldId id="318" r:id="rId72"/>
    <p:sldId id="319" r:id="rId73"/>
    <p:sldId id="320" r:id="rId74"/>
    <p:sldId id="321" r:id="rId75"/>
    <p:sldId id="322" r:id="rId76"/>
    <p:sldId id="323" r:id="rId77"/>
    <p:sldId id="324" r:id="rId78"/>
    <p:sldId id="325" r:id="rId79"/>
    <p:sldId id="326" r:id="rId80"/>
    <p:sldId id="327" r:id="rId81"/>
    <p:sldId id="328" r:id="rId82"/>
    <p:sldId id="329" r:id="rId83"/>
    <p:sldId id="330" r:id="rId84"/>
    <p:sldId id="331" r:id="rId85"/>
    <p:sldId id="332" r:id="rId86"/>
    <p:sldId id="333" r:id="rId87"/>
    <p:sldId id="334" r:id="rId88"/>
    <p:sldId id="335" r:id="rId89"/>
    <p:sldId id="336" r:id="rId90"/>
    <p:sldId id="337" r:id="rId91"/>
    <p:sldId id="338" r:id="rId92"/>
    <p:sldId id="339" r:id="rId93"/>
    <p:sldId id="340" r:id="rId94"/>
    <p:sldId id="341" r:id="rId95"/>
    <p:sldId id="342" r:id="rId96"/>
  </p:sldIdLst>
  <p:sldSz cy="6858000" cx="9144000"/>
  <p:notesSz cx="7010400" cy="9296400"/>
  <p:embeddedFontLst>
    <p:embeddedFont>
      <p:font typeface="Arimo"/>
      <p:regular r:id="rId97"/>
      <p:bold r:id="rId98"/>
      <p:italic r:id="rId99"/>
      <p:boldItalic r:id="rId100"/>
    </p:embeddedFont>
    <p:embeddedFont>
      <p:font typeface="EB Garamond"/>
      <p:regular r:id="rId101"/>
    </p:embeddedFont>
    <p:embeddedFont>
      <p:font typeface="Candara"/>
      <p:regular r:id="rId102"/>
      <p:bold r:id="rId103"/>
      <p:italic r:id="rId104"/>
      <p:boldItalic r:id="rId105"/>
    </p:embeddedFont>
    <p:embeddedFont>
      <p:font typeface="Helvetica Neue"/>
      <p:regular r:id="rId106"/>
      <p:bold r:id="rId107"/>
      <p:italic r:id="rId108"/>
      <p:boldItalic r:id="rId109"/>
    </p:embeddedFont>
    <p:embeddedFont>
      <p:font typeface="Arial Black"/>
      <p:regular r:id="rId11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40" Type="http://schemas.openxmlformats.org/officeDocument/2006/relationships/slide" Target="slides/slide31.xml"/><Relationship Id="rId42" Type="http://schemas.openxmlformats.org/officeDocument/2006/relationships/slide" Target="slides/slide33.xml"/><Relationship Id="rId41" Type="http://schemas.openxmlformats.org/officeDocument/2006/relationships/slide" Target="slides/slide32.xml"/><Relationship Id="rId44" Type="http://schemas.openxmlformats.org/officeDocument/2006/relationships/slide" Target="slides/slide35.xml"/><Relationship Id="rId43" Type="http://schemas.openxmlformats.org/officeDocument/2006/relationships/slide" Target="slides/slide34.xml"/><Relationship Id="rId46" Type="http://schemas.openxmlformats.org/officeDocument/2006/relationships/slide" Target="slides/slide37.xml"/><Relationship Id="rId45" Type="http://schemas.openxmlformats.org/officeDocument/2006/relationships/slide" Target="slides/slide36.xml"/><Relationship Id="rId107" Type="http://schemas.openxmlformats.org/officeDocument/2006/relationships/font" Target="fonts/HelveticaNeue-bold.fntdata"/><Relationship Id="rId106" Type="http://schemas.openxmlformats.org/officeDocument/2006/relationships/font" Target="fonts/HelveticaNeue-regular.fntdata"/><Relationship Id="rId105" Type="http://schemas.openxmlformats.org/officeDocument/2006/relationships/font" Target="fonts/Candara-boldItalic.fntdata"/><Relationship Id="rId104" Type="http://schemas.openxmlformats.org/officeDocument/2006/relationships/font" Target="fonts/Candara-italic.fntdata"/><Relationship Id="rId109" Type="http://schemas.openxmlformats.org/officeDocument/2006/relationships/font" Target="fonts/HelveticaNeue-boldItalic.fntdata"/><Relationship Id="rId108" Type="http://schemas.openxmlformats.org/officeDocument/2006/relationships/font" Target="fonts/HelveticaNeue-italic.fntdata"/><Relationship Id="rId48" Type="http://schemas.openxmlformats.org/officeDocument/2006/relationships/slide" Target="slides/slide39.xml"/><Relationship Id="rId47" Type="http://schemas.openxmlformats.org/officeDocument/2006/relationships/slide" Target="slides/slide38.xml"/><Relationship Id="rId49" Type="http://schemas.openxmlformats.org/officeDocument/2006/relationships/slide" Target="slides/slide40.xml"/><Relationship Id="rId103" Type="http://schemas.openxmlformats.org/officeDocument/2006/relationships/font" Target="fonts/Candara-bold.fntdata"/><Relationship Id="rId102" Type="http://schemas.openxmlformats.org/officeDocument/2006/relationships/font" Target="fonts/Candara-regular.fntdata"/><Relationship Id="rId101" Type="http://schemas.openxmlformats.org/officeDocument/2006/relationships/font" Target="fonts/EBGaramond-regular.fntdata"/><Relationship Id="rId100" Type="http://schemas.openxmlformats.org/officeDocument/2006/relationships/font" Target="fonts/Arimo-boldItalic.fntdata"/><Relationship Id="rId31" Type="http://schemas.openxmlformats.org/officeDocument/2006/relationships/slide" Target="slides/slide22.xml"/><Relationship Id="rId30" Type="http://schemas.openxmlformats.org/officeDocument/2006/relationships/slide" Target="slides/slide21.xml"/><Relationship Id="rId33" Type="http://schemas.openxmlformats.org/officeDocument/2006/relationships/slide" Target="slides/slide24.xml"/><Relationship Id="rId32" Type="http://schemas.openxmlformats.org/officeDocument/2006/relationships/slide" Target="slides/slide23.xml"/><Relationship Id="rId35" Type="http://schemas.openxmlformats.org/officeDocument/2006/relationships/slide" Target="slides/slide26.xml"/><Relationship Id="rId34" Type="http://schemas.openxmlformats.org/officeDocument/2006/relationships/slide" Target="slides/slide25.xml"/><Relationship Id="rId37" Type="http://schemas.openxmlformats.org/officeDocument/2006/relationships/slide" Target="slides/slide28.xml"/><Relationship Id="rId36" Type="http://schemas.openxmlformats.org/officeDocument/2006/relationships/slide" Target="slides/slide27.xml"/><Relationship Id="rId39" Type="http://schemas.openxmlformats.org/officeDocument/2006/relationships/slide" Target="slides/slide30.xml"/><Relationship Id="rId38" Type="http://schemas.openxmlformats.org/officeDocument/2006/relationships/slide" Target="slides/slide29.xml"/><Relationship Id="rId20" Type="http://schemas.openxmlformats.org/officeDocument/2006/relationships/slide" Target="slides/slide11.xml"/><Relationship Id="rId22" Type="http://schemas.openxmlformats.org/officeDocument/2006/relationships/slide" Target="slides/slide13.xml"/><Relationship Id="rId21" Type="http://schemas.openxmlformats.org/officeDocument/2006/relationships/slide" Target="slides/slide12.xml"/><Relationship Id="rId24" Type="http://schemas.openxmlformats.org/officeDocument/2006/relationships/slide" Target="slides/slide15.xml"/><Relationship Id="rId23" Type="http://schemas.openxmlformats.org/officeDocument/2006/relationships/slide" Target="slides/slide14.xml"/><Relationship Id="rId26" Type="http://schemas.openxmlformats.org/officeDocument/2006/relationships/slide" Target="slides/slide17.xml"/><Relationship Id="rId25" Type="http://schemas.openxmlformats.org/officeDocument/2006/relationships/slide" Target="slides/slide16.xml"/><Relationship Id="rId28" Type="http://schemas.openxmlformats.org/officeDocument/2006/relationships/slide" Target="slides/slide19.xml"/><Relationship Id="rId27" Type="http://schemas.openxmlformats.org/officeDocument/2006/relationships/slide" Target="slides/slide18.xml"/><Relationship Id="rId29" Type="http://schemas.openxmlformats.org/officeDocument/2006/relationships/slide" Target="slides/slide20.xml"/><Relationship Id="rId95" Type="http://schemas.openxmlformats.org/officeDocument/2006/relationships/slide" Target="slides/slide86.xml"/><Relationship Id="rId94" Type="http://schemas.openxmlformats.org/officeDocument/2006/relationships/slide" Target="slides/slide85.xml"/><Relationship Id="rId97" Type="http://schemas.openxmlformats.org/officeDocument/2006/relationships/font" Target="fonts/Arimo-regular.fntdata"/><Relationship Id="rId96" Type="http://schemas.openxmlformats.org/officeDocument/2006/relationships/slide" Target="slides/slide87.xml"/><Relationship Id="rId11" Type="http://schemas.openxmlformats.org/officeDocument/2006/relationships/slide" Target="slides/slide2.xml"/><Relationship Id="rId99" Type="http://schemas.openxmlformats.org/officeDocument/2006/relationships/font" Target="fonts/Arimo-italic.fntdata"/><Relationship Id="rId10" Type="http://schemas.openxmlformats.org/officeDocument/2006/relationships/slide" Target="slides/slide1.xml"/><Relationship Id="rId98" Type="http://schemas.openxmlformats.org/officeDocument/2006/relationships/font" Target="fonts/Arimo-bold.fntdata"/><Relationship Id="rId13" Type="http://schemas.openxmlformats.org/officeDocument/2006/relationships/slide" Target="slides/slide4.xml"/><Relationship Id="rId12" Type="http://schemas.openxmlformats.org/officeDocument/2006/relationships/slide" Target="slides/slide3.xml"/><Relationship Id="rId91" Type="http://schemas.openxmlformats.org/officeDocument/2006/relationships/slide" Target="slides/slide82.xml"/><Relationship Id="rId90" Type="http://schemas.openxmlformats.org/officeDocument/2006/relationships/slide" Target="slides/slide81.xml"/><Relationship Id="rId93" Type="http://schemas.openxmlformats.org/officeDocument/2006/relationships/slide" Target="slides/slide84.xml"/><Relationship Id="rId92" Type="http://schemas.openxmlformats.org/officeDocument/2006/relationships/slide" Target="slides/slide83.xml"/><Relationship Id="rId15" Type="http://schemas.openxmlformats.org/officeDocument/2006/relationships/slide" Target="slides/slide6.xml"/><Relationship Id="rId110" Type="http://schemas.openxmlformats.org/officeDocument/2006/relationships/font" Target="fonts/ArialBlack-regular.fntdata"/><Relationship Id="rId14" Type="http://schemas.openxmlformats.org/officeDocument/2006/relationships/slide" Target="slides/slide5.xml"/><Relationship Id="rId17" Type="http://schemas.openxmlformats.org/officeDocument/2006/relationships/slide" Target="slides/slide8.xml"/><Relationship Id="rId16" Type="http://schemas.openxmlformats.org/officeDocument/2006/relationships/slide" Target="slides/slide7.xml"/><Relationship Id="rId19" Type="http://schemas.openxmlformats.org/officeDocument/2006/relationships/slide" Target="slides/slide10.xml"/><Relationship Id="rId18" Type="http://schemas.openxmlformats.org/officeDocument/2006/relationships/slide" Target="slides/slide9.xml"/><Relationship Id="rId84" Type="http://schemas.openxmlformats.org/officeDocument/2006/relationships/slide" Target="slides/slide75.xml"/><Relationship Id="rId83" Type="http://schemas.openxmlformats.org/officeDocument/2006/relationships/slide" Target="slides/slide74.xml"/><Relationship Id="rId86" Type="http://schemas.openxmlformats.org/officeDocument/2006/relationships/slide" Target="slides/slide77.xml"/><Relationship Id="rId85" Type="http://schemas.openxmlformats.org/officeDocument/2006/relationships/slide" Target="slides/slide76.xml"/><Relationship Id="rId88" Type="http://schemas.openxmlformats.org/officeDocument/2006/relationships/slide" Target="slides/slide79.xml"/><Relationship Id="rId87" Type="http://schemas.openxmlformats.org/officeDocument/2006/relationships/slide" Target="slides/slide78.xml"/><Relationship Id="rId89" Type="http://schemas.openxmlformats.org/officeDocument/2006/relationships/slide" Target="slides/slide80.xml"/><Relationship Id="rId80" Type="http://schemas.openxmlformats.org/officeDocument/2006/relationships/slide" Target="slides/slide71.xml"/><Relationship Id="rId82" Type="http://schemas.openxmlformats.org/officeDocument/2006/relationships/slide" Target="slides/slide73.xml"/><Relationship Id="rId81" Type="http://schemas.openxmlformats.org/officeDocument/2006/relationships/slide" Target="slides/slide72.xml"/><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notesMaster" Target="notesMasters/notesMaster1.xml"/><Relationship Id="rId5" Type="http://schemas.openxmlformats.org/officeDocument/2006/relationships/slideMaster" Target="slideMasters/slideMaster3.xml"/><Relationship Id="rId6" Type="http://schemas.openxmlformats.org/officeDocument/2006/relationships/slideMaster" Target="slideMasters/slideMaster4.xml"/><Relationship Id="rId7" Type="http://schemas.openxmlformats.org/officeDocument/2006/relationships/slideMaster" Target="slideMasters/slideMaster5.xml"/><Relationship Id="rId8" Type="http://schemas.openxmlformats.org/officeDocument/2006/relationships/slideMaster" Target="slideMasters/slideMaster6.xml"/><Relationship Id="rId73" Type="http://schemas.openxmlformats.org/officeDocument/2006/relationships/slide" Target="slides/slide64.xml"/><Relationship Id="rId72" Type="http://schemas.openxmlformats.org/officeDocument/2006/relationships/slide" Target="slides/slide63.xml"/><Relationship Id="rId75" Type="http://schemas.openxmlformats.org/officeDocument/2006/relationships/slide" Target="slides/slide66.xml"/><Relationship Id="rId74" Type="http://schemas.openxmlformats.org/officeDocument/2006/relationships/slide" Target="slides/slide65.xml"/><Relationship Id="rId77" Type="http://schemas.openxmlformats.org/officeDocument/2006/relationships/slide" Target="slides/slide68.xml"/><Relationship Id="rId76" Type="http://schemas.openxmlformats.org/officeDocument/2006/relationships/slide" Target="slides/slide67.xml"/><Relationship Id="rId79" Type="http://schemas.openxmlformats.org/officeDocument/2006/relationships/slide" Target="slides/slide70.xml"/><Relationship Id="rId78" Type="http://schemas.openxmlformats.org/officeDocument/2006/relationships/slide" Target="slides/slide69.xml"/><Relationship Id="rId71" Type="http://schemas.openxmlformats.org/officeDocument/2006/relationships/slide" Target="slides/slide62.xml"/><Relationship Id="rId70" Type="http://schemas.openxmlformats.org/officeDocument/2006/relationships/slide" Target="slides/slide61.xml"/><Relationship Id="rId62" Type="http://schemas.openxmlformats.org/officeDocument/2006/relationships/slide" Target="slides/slide53.xml"/><Relationship Id="rId61" Type="http://schemas.openxmlformats.org/officeDocument/2006/relationships/slide" Target="slides/slide52.xml"/><Relationship Id="rId64" Type="http://schemas.openxmlformats.org/officeDocument/2006/relationships/slide" Target="slides/slide55.xml"/><Relationship Id="rId63" Type="http://schemas.openxmlformats.org/officeDocument/2006/relationships/slide" Target="slides/slide54.xml"/><Relationship Id="rId66" Type="http://schemas.openxmlformats.org/officeDocument/2006/relationships/slide" Target="slides/slide57.xml"/><Relationship Id="rId65" Type="http://schemas.openxmlformats.org/officeDocument/2006/relationships/slide" Target="slides/slide56.xml"/><Relationship Id="rId68" Type="http://schemas.openxmlformats.org/officeDocument/2006/relationships/slide" Target="slides/slide59.xml"/><Relationship Id="rId67" Type="http://schemas.openxmlformats.org/officeDocument/2006/relationships/slide" Target="slides/slide58.xml"/><Relationship Id="rId60" Type="http://schemas.openxmlformats.org/officeDocument/2006/relationships/slide" Target="slides/slide51.xml"/><Relationship Id="rId69" Type="http://schemas.openxmlformats.org/officeDocument/2006/relationships/slide" Target="slides/slide60.xml"/><Relationship Id="rId51" Type="http://schemas.openxmlformats.org/officeDocument/2006/relationships/slide" Target="slides/slide42.xml"/><Relationship Id="rId50" Type="http://schemas.openxmlformats.org/officeDocument/2006/relationships/slide" Target="slides/slide41.xml"/><Relationship Id="rId53" Type="http://schemas.openxmlformats.org/officeDocument/2006/relationships/slide" Target="slides/slide44.xml"/><Relationship Id="rId52" Type="http://schemas.openxmlformats.org/officeDocument/2006/relationships/slide" Target="slides/slide43.xml"/><Relationship Id="rId55" Type="http://schemas.openxmlformats.org/officeDocument/2006/relationships/slide" Target="slides/slide46.xml"/><Relationship Id="rId54" Type="http://schemas.openxmlformats.org/officeDocument/2006/relationships/slide" Target="slides/slide45.xml"/><Relationship Id="rId57" Type="http://schemas.openxmlformats.org/officeDocument/2006/relationships/slide" Target="slides/slide48.xml"/><Relationship Id="rId56" Type="http://schemas.openxmlformats.org/officeDocument/2006/relationships/slide" Target="slides/slide47.xml"/><Relationship Id="rId59" Type="http://schemas.openxmlformats.org/officeDocument/2006/relationships/slide" Target="slides/slide50.xml"/><Relationship Id="rId58" Type="http://schemas.openxmlformats.org/officeDocument/2006/relationships/slide" Target="slides/slide4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3037839" cy="466434"/>
          </a:xfrm>
          <a:prstGeom prst="rect">
            <a:avLst/>
          </a:prstGeom>
          <a:noFill/>
          <a:ln>
            <a:noFill/>
          </a:ln>
        </p:spPr>
        <p:txBody>
          <a:bodyPr anchorCtr="0" anchor="t" bIns="91425" lIns="91425" rIns="91425" tIns="91425"/>
          <a:lstStyle>
            <a:lvl1pPr indent="0" lvl="0" marL="0" marR="0" rtl="0" algn="l">
              <a:spcBef>
                <a:spcPts val="0"/>
              </a:spcBef>
              <a:buNone/>
              <a:defRPr b="0" i="0" sz="1200" u="none" cap="none" strike="noStrike">
                <a:solidFill>
                  <a:schemeClr val="dk1"/>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4" name="Shape 4"/>
          <p:cNvSpPr txBox="1"/>
          <p:nvPr>
            <p:ph idx="10" type="dt"/>
          </p:nvPr>
        </p:nvSpPr>
        <p:spPr>
          <a:xfrm>
            <a:off x="3970937" y="0"/>
            <a:ext cx="3037839" cy="466434"/>
          </a:xfrm>
          <a:prstGeom prst="rect">
            <a:avLst/>
          </a:prstGeom>
          <a:noFill/>
          <a:ln>
            <a:noFill/>
          </a:ln>
        </p:spPr>
        <p:txBody>
          <a:bodyPr anchorCtr="0" anchor="t" bIns="91425" lIns="91425" rIns="91425" tIns="91425"/>
          <a:lstStyle>
            <a:lvl1pPr indent="0" lvl="0" marL="0" marR="0" rtl="0" algn="r">
              <a:spcBef>
                <a:spcPts val="0"/>
              </a:spcBef>
              <a:buNone/>
              <a:defRPr b="0" i="0" sz="1200" u="none" cap="none" strike="noStrike">
                <a:solidFill>
                  <a:schemeClr val="dk1"/>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5" name="Shape 5"/>
          <p:cNvSpPr/>
          <p:nvPr>
            <p:ph idx="3"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6" name="Shape 6"/>
          <p:cNvSpPr txBox="1"/>
          <p:nvPr>
            <p:ph idx="1" type="body"/>
          </p:nvPr>
        </p:nvSpPr>
        <p:spPr>
          <a:xfrm>
            <a:off x="701039" y="4473892"/>
            <a:ext cx="5608319" cy="3660457"/>
          </a:xfrm>
          <a:prstGeom prst="rect">
            <a:avLst/>
          </a:prstGeom>
          <a:noFill/>
          <a:ln>
            <a:noFill/>
          </a:ln>
        </p:spPr>
        <p:txBody>
          <a:bodyPr anchorCtr="0" anchor="t" bIns="91425" lIns="91425" rIns="91425" tIns="91425"/>
          <a:lstStyle>
            <a:lvl1pPr indent="0" lvl="0" marL="0" marR="0" rtl="0" algn="l">
              <a:spcBef>
                <a:spcPts val="0"/>
              </a:spcBef>
              <a:buNone/>
              <a:defRPr b="0" i="0" sz="1200" u="none" cap="none" strike="noStrike">
                <a:solidFill>
                  <a:schemeClr val="dk1"/>
                </a:solidFill>
                <a:latin typeface="Calibri"/>
                <a:ea typeface="Calibri"/>
                <a:cs typeface="Calibri"/>
                <a:sym typeface="Calibri"/>
              </a:defRPr>
            </a:lvl1pPr>
            <a:lvl2pPr indent="0" lvl="1" marL="457200" marR="0" rtl="0" algn="l">
              <a:spcBef>
                <a:spcPts val="0"/>
              </a:spcBef>
              <a:buNone/>
              <a:defRPr b="0" i="0" sz="1200" u="none" cap="none" strike="noStrike">
                <a:solidFill>
                  <a:schemeClr val="dk1"/>
                </a:solidFill>
                <a:latin typeface="Calibri"/>
                <a:ea typeface="Calibri"/>
                <a:cs typeface="Calibri"/>
                <a:sym typeface="Calibri"/>
              </a:defRPr>
            </a:lvl2pPr>
            <a:lvl3pPr indent="0" lvl="2" marL="914400" marR="0" rtl="0" algn="l">
              <a:spcBef>
                <a:spcPts val="0"/>
              </a:spcBef>
              <a:buNone/>
              <a:defRPr b="0" i="0" sz="1200" u="none" cap="none" strike="noStrike">
                <a:solidFill>
                  <a:schemeClr val="dk1"/>
                </a:solidFill>
                <a:latin typeface="Calibri"/>
                <a:ea typeface="Calibri"/>
                <a:cs typeface="Calibri"/>
                <a:sym typeface="Calibri"/>
              </a:defRPr>
            </a:lvl3pPr>
            <a:lvl4pPr indent="0" lvl="3" marL="1371600" marR="0" rtl="0" algn="l">
              <a:spcBef>
                <a:spcPts val="0"/>
              </a:spcBef>
              <a:buNone/>
              <a:defRPr b="0" i="0" sz="1200" u="none" cap="none" strike="noStrike">
                <a:solidFill>
                  <a:schemeClr val="dk1"/>
                </a:solidFill>
                <a:latin typeface="Calibri"/>
                <a:ea typeface="Calibri"/>
                <a:cs typeface="Calibri"/>
                <a:sym typeface="Calibri"/>
              </a:defRPr>
            </a:lvl4pPr>
            <a:lvl5pPr indent="0" lvl="4" marL="1828800" marR="0" rtl="0" algn="l">
              <a:spcBef>
                <a:spcPts val="0"/>
              </a:spcBef>
              <a:buNone/>
              <a:defRPr b="0" i="0" sz="1200" u="none" cap="none" strike="noStrike">
                <a:solidFill>
                  <a:schemeClr val="dk1"/>
                </a:solidFill>
                <a:latin typeface="Calibri"/>
                <a:ea typeface="Calibri"/>
                <a:cs typeface="Calibri"/>
                <a:sym typeface="Calibri"/>
              </a:defRPr>
            </a:lvl5pPr>
            <a:lvl6pPr indent="0" lvl="5" marL="2286000" marR="0" rtl="0" algn="l">
              <a:spcBef>
                <a:spcPts val="0"/>
              </a:spcBef>
              <a:buNone/>
              <a:defRPr b="0" i="0" sz="1200" u="none" cap="none" strike="noStrike">
                <a:solidFill>
                  <a:schemeClr val="dk1"/>
                </a:solidFill>
                <a:latin typeface="Calibri"/>
                <a:ea typeface="Calibri"/>
                <a:cs typeface="Calibri"/>
                <a:sym typeface="Calibri"/>
              </a:defRPr>
            </a:lvl6pPr>
            <a:lvl7pPr indent="0" lvl="6" marL="2743200" marR="0" rtl="0" algn="l">
              <a:spcBef>
                <a:spcPts val="0"/>
              </a:spcBef>
              <a:buNone/>
              <a:defRPr b="0" i="0" sz="1200" u="none" cap="none" strike="noStrike">
                <a:solidFill>
                  <a:schemeClr val="dk1"/>
                </a:solidFill>
                <a:latin typeface="Calibri"/>
                <a:ea typeface="Calibri"/>
                <a:cs typeface="Calibri"/>
                <a:sym typeface="Calibri"/>
              </a:defRPr>
            </a:lvl7pPr>
            <a:lvl8pPr indent="0" lvl="7" marL="3200400" marR="0" rtl="0" algn="l">
              <a:spcBef>
                <a:spcPts val="0"/>
              </a:spcBef>
              <a:buNone/>
              <a:defRPr b="0" i="0" sz="1200" u="none" cap="none" strike="noStrike">
                <a:solidFill>
                  <a:schemeClr val="dk1"/>
                </a:solidFill>
                <a:latin typeface="Calibri"/>
                <a:ea typeface="Calibri"/>
                <a:cs typeface="Calibri"/>
                <a:sym typeface="Calibri"/>
              </a:defRPr>
            </a:lvl8pPr>
            <a:lvl9pPr indent="0" lvl="8" marL="3657600" marR="0" rtl="0" algn="l">
              <a:spcBef>
                <a:spcPts val="0"/>
              </a:spcBef>
              <a:buNone/>
              <a:defRPr b="0" i="0" sz="1200" u="none" cap="none" strike="noStrike">
                <a:solidFill>
                  <a:schemeClr val="dk1"/>
                </a:solidFill>
                <a:latin typeface="Calibri"/>
                <a:ea typeface="Calibri"/>
                <a:cs typeface="Calibri"/>
                <a:sym typeface="Calibri"/>
              </a:defRPr>
            </a:lvl9pPr>
          </a:lstStyle>
          <a:p/>
        </p:txBody>
      </p:sp>
      <p:sp>
        <p:nvSpPr>
          <p:cNvPr id="7" name="Shape 7"/>
          <p:cNvSpPr txBox="1"/>
          <p:nvPr>
            <p:ph idx="11" type="ftr"/>
          </p:nvPr>
        </p:nvSpPr>
        <p:spPr>
          <a:xfrm>
            <a:off x="0" y="8829967"/>
            <a:ext cx="3037839" cy="466433"/>
          </a:xfrm>
          <a:prstGeom prst="rect">
            <a:avLst/>
          </a:prstGeom>
          <a:noFill/>
          <a:ln>
            <a:noFill/>
          </a:ln>
        </p:spPr>
        <p:txBody>
          <a:bodyPr anchorCtr="0" anchor="b" bIns="91425" lIns="91425" rIns="91425" tIns="91425"/>
          <a:lstStyle>
            <a:lvl1pPr indent="0" lvl="0" marL="0" marR="0" rtl="0" algn="l">
              <a:spcBef>
                <a:spcPts val="0"/>
              </a:spcBef>
              <a:buNone/>
              <a:defRPr b="0" i="0" sz="1200" u="none" cap="none" strike="noStrike">
                <a:solidFill>
                  <a:schemeClr val="dk1"/>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8" name="Shape 8"/>
          <p:cNvSpPr txBox="1"/>
          <p:nvPr>
            <p:ph idx="12" type="sldNum"/>
          </p:nvPr>
        </p:nvSpPr>
        <p:spPr>
          <a:xfrm>
            <a:off x="3970937" y="8829967"/>
            <a:ext cx="3037839" cy="466433"/>
          </a:xfrm>
          <a:prstGeom prst="rect">
            <a:avLst/>
          </a:prstGeom>
          <a:noFill/>
          <a:ln>
            <a:noFill/>
          </a:ln>
        </p:spPr>
        <p:txBody>
          <a:bodyPr anchorCtr="0" anchor="b" bIns="46575" lIns="93175" rIns="93175" tIns="46575">
            <a:noAutofit/>
          </a:bodyPr>
          <a:lstStyle/>
          <a:p>
            <a:pPr indent="0" lvl="0" marL="0" marR="0" rtl="0" algn="r">
              <a:spcBef>
                <a:spcPts val="0"/>
              </a:spcBef>
              <a:buSzPct val="25000"/>
              <a:buNone/>
            </a:pPr>
            <a:fld id="{00000000-1234-1234-1234-123412341234}" type="slidenum">
              <a:rPr b="0" i="0" lang="en-US" sz="1200" u="none" cap="none" strike="noStrike">
                <a:solidFill>
                  <a:schemeClr val="dk1"/>
                </a:solidFill>
                <a:latin typeface="Calibri"/>
                <a:ea typeface="Calibri"/>
                <a:cs typeface="Calibri"/>
                <a:sym typeface="Calibri"/>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78" name="Shape 378"/>
        <p:cNvGrpSpPr/>
        <p:nvPr/>
      </p:nvGrpSpPr>
      <p:grpSpPr>
        <a:xfrm>
          <a:off x="0" y="0"/>
          <a:ext cx="0" cy="0"/>
          <a:chOff x="0" y="0"/>
          <a:chExt cx="0" cy="0"/>
        </a:xfrm>
      </p:grpSpPr>
      <p:sp>
        <p:nvSpPr>
          <p:cNvPr id="379" name="Shape 379"/>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380" name="Shape 380"/>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38" name="Shape 438"/>
        <p:cNvGrpSpPr/>
        <p:nvPr/>
      </p:nvGrpSpPr>
      <p:grpSpPr>
        <a:xfrm>
          <a:off x="0" y="0"/>
          <a:ext cx="0" cy="0"/>
          <a:chOff x="0" y="0"/>
          <a:chExt cx="0" cy="0"/>
        </a:xfrm>
      </p:grpSpPr>
      <p:sp>
        <p:nvSpPr>
          <p:cNvPr id="439" name="Shape 439"/>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440" name="Shape 440"/>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45" name="Shape 445"/>
        <p:cNvGrpSpPr/>
        <p:nvPr/>
      </p:nvGrpSpPr>
      <p:grpSpPr>
        <a:xfrm>
          <a:off x="0" y="0"/>
          <a:ext cx="0" cy="0"/>
          <a:chOff x="0" y="0"/>
          <a:chExt cx="0" cy="0"/>
        </a:xfrm>
      </p:grpSpPr>
      <p:sp>
        <p:nvSpPr>
          <p:cNvPr id="446" name="Shape 446"/>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447" name="Shape 447"/>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52" name="Shape 452"/>
        <p:cNvGrpSpPr/>
        <p:nvPr/>
      </p:nvGrpSpPr>
      <p:grpSpPr>
        <a:xfrm>
          <a:off x="0" y="0"/>
          <a:ext cx="0" cy="0"/>
          <a:chOff x="0" y="0"/>
          <a:chExt cx="0" cy="0"/>
        </a:xfrm>
      </p:grpSpPr>
      <p:sp>
        <p:nvSpPr>
          <p:cNvPr id="453" name="Shape 453"/>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454" name="Shape 454"/>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59" name="Shape 459"/>
        <p:cNvGrpSpPr/>
        <p:nvPr/>
      </p:nvGrpSpPr>
      <p:grpSpPr>
        <a:xfrm>
          <a:off x="0" y="0"/>
          <a:ext cx="0" cy="0"/>
          <a:chOff x="0" y="0"/>
          <a:chExt cx="0" cy="0"/>
        </a:xfrm>
      </p:grpSpPr>
      <p:sp>
        <p:nvSpPr>
          <p:cNvPr id="460" name="Shape 460"/>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461" name="Shape 461"/>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64" name="Shape 464"/>
        <p:cNvGrpSpPr/>
        <p:nvPr/>
      </p:nvGrpSpPr>
      <p:grpSpPr>
        <a:xfrm>
          <a:off x="0" y="0"/>
          <a:ext cx="0" cy="0"/>
          <a:chOff x="0" y="0"/>
          <a:chExt cx="0" cy="0"/>
        </a:xfrm>
      </p:grpSpPr>
      <p:sp>
        <p:nvSpPr>
          <p:cNvPr id="465" name="Shape 465"/>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466" name="Shape 466"/>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69" name="Shape 469"/>
        <p:cNvGrpSpPr/>
        <p:nvPr/>
      </p:nvGrpSpPr>
      <p:grpSpPr>
        <a:xfrm>
          <a:off x="0" y="0"/>
          <a:ext cx="0" cy="0"/>
          <a:chOff x="0" y="0"/>
          <a:chExt cx="0" cy="0"/>
        </a:xfrm>
      </p:grpSpPr>
      <p:sp>
        <p:nvSpPr>
          <p:cNvPr id="470" name="Shape 470"/>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471" name="Shape 471"/>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74" name="Shape 474"/>
        <p:cNvGrpSpPr/>
        <p:nvPr/>
      </p:nvGrpSpPr>
      <p:grpSpPr>
        <a:xfrm>
          <a:off x="0" y="0"/>
          <a:ext cx="0" cy="0"/>
          <a:chOff x="0" y="0"/>
          <a:chExt cx="0" cy="0"/>
        </a:xfrm>
      </p:grpSpPr>
      <p:sp>
        <p:nvSpPr>
          <p:cNvPr id="475" name="Shape 475"/>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476" name="Shape 476"/>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79" name="Shape 479"/>
        <p:cNvGrpSpPr/>
        <p:nvPr/>
      </p:nvGrpSpPr>
      <p:grpSpPr>
        <a:xfrm>
          <a:off x="0" y="0"/>
          <a:ext cx="0" cy="0"/>
          <a:chOff x="0" y="0"/>
          <a:chExt cx="0" cy="0"/>
        </a:xfrm>
      </p:grpSpPr>
      <p:sp>
        <p:nvSpPr>
          <p:cNvPr id="480" name="Shape 480"/>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481" name="Shape 481"/>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84" name="Shape 484"/>
        <p:cNvGrpSpPr/>
        <p:nvPr/>
      </p:nvGrpSpPr>
      <p:grpSpPr>
        <a:xfrm>
          <a:off x="0" y="0"/>
          <a:ext cx="0" cy="0"/>
          <a:chOff x="0" y="0"/>
          <a:chExt cx="0" cy="0"/>
        </a:xfrm>
      </p:grpSpPr>
      <p:sp>
        <p:nvSpPr>
          <p:cNvPr id="485" name="Shape 485"/>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486" name="Shape 486"/>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90" name="Shape 490"/>
        <p:cNvGrpSpPr/>
        <p:nvPr/>
      </p:nvGrpSpPr>
      <p:grpSpPr>
        <a:xfrm>
          <a:off x="0" y="0"/>
          <a:ext cx="0" cy="0"/>
          <a:chOff x="0" y="0"/>
          <a:chExt cx="0" cy="0"/>
        </a:xfrm>
      </p:grpSpPr>
      <p:sp>
        <p:nvSpPr>
          <p:cNvPr id="491" name="Shape 491"/>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492" name="Shape 492"/>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84" name="Shape 384"/>
        <p:cNvGrpSpPr/>
        <p:nvPr/>
      </p:nvGrpSpPr>
      <p:grpSpPr>
        <a:xfrm>
          <a:off x="0" y="0"/>
          <a:ext cx="0" cy="0"/>
          <a:chOff x="0" y="0"/>
          <a:chExt cx="0" cy="0"/>
        </a:xfrm>
      </p:grpSpPr>
      <p:sp>
        <p:nvSpPr>
          <p:cNvPr id="385" name="Shape 385"/>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386" name="Shape 386"/>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95" name="Shape 495"/>
        <p:cNvGrpSpPr/>
        <p:nvPr/>
      </p:nvGrpSpPr>
      <p:grpSpPr>
        <a:xfrm>
          <a:off x="0" y="0"/>
          <a:ext cx="0" cy="0"/>
          <a:chOff x="0" y="0"/>
          <a:chExt cx="0" cy="0"/>
        </a:xfrm>
      </p:grpSpPr>
      <p:sp>
        <p:nvSpPr>
          <p:cNvPr id="496" name="Shape 496"/>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497" name="Shape 497"/>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00" name="Shape 500"/>
        <p:cNvGrpSpPr/>
        <p:nvPr/>
      </p:nvGrpSpPr>
      <p:grpSpPr>
        <a:xfrm>
          <a:off x="0" y="0"/>
          <a:ext cx="0" cy="0"/>
          <a:chOff x="0" y="0"/>
          <a:chExt cx="0" cy="0"/>
        </a:xfrm>
      </p:grpSpPr>
      <p:sp>
        <p:nvSpPr>
          <p:cNvPr id="501" name="Shape 501"/>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502" name="Shape 502"/>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07" name="Shape 507"/>
        <p:cNvGrpSpPr/>
        <p:nvPr/>
      </p:nvGrpSpPr>
      <p:grpSpPr>
        <a:xfrm>
          <a:off x="0" y="0"/>
          <a:ext cx="0" cy="0"/>
          <a:chOff x="0" y="0"/>
          <a:chExt cx="0" cy="0"/>
        </a:xfrm>
      </p:grpSpPr>
      <p:sp>
        <p:nvSpPr>
          <p:cNvPr id="508" name="Shape 508"/>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509" name="Shape 509"/>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15" name="Shape 515"/>
        <p:cNvGrpSpPr/>
        <p:nvPr/>
      </p:nvGrpSpPr>
      <p:grpSpPr>
        <a:xfrm>
          <a:off x="0" y="0"/>
          <a:ext cx="0" cy="0"/>
          <a:chOff x="0" y="0"/>
          <a:chExt cx="0" cy="0"/>
        </a:xfrm>
      </p:grpSpPr>
      <p:sp>
        <p:nvSpPr>
          <p:cNvPr id="516" name="Shape 516"/>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517" name="Shape 517"/>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21" name="Shape 521"/>
        <p:cNvGrpSpPr/>
        <p:nvPr/>
      </p:nvGrpSpPr>
      <p:grpSpPr>
        <a:xfrm>
          <a:off x="0" y="0"/>
          <a:ext cx="0" cy="0"/>
          <a:chOff x="0" y="0"/>
          <a:chExt cx="0" cy="0"/>
        </a:xfrm>
      </p:grpSpPr>
      <p:sp>
        <p:nvSpPr>
          <p:cNvPr id="522" name="Shape 522"/>
          <p:cNvSpPr txBox="1"/>
          <p:nvPr>
            <p:ph idx="12" type="sldNum"/>
          </p:nvPr>
        </p:nvSpPr>
        <p:spPr>
          <a:xfrm>
            <a:off x="3970937" y="8829967"/>
            <a:ext cx="3037839" cy="466433"/>
          </a:xfrm>
          <a:prstGeom prst="rect">
            <a:avLst/>
          </a:prstGeom>
          <a:noFill/>
          <a:ln>
            <a:noFill/>
          </a:ln>
        </p:spPr>
        <p:txBody>
          <a:bodyPr anchorCtr="0" anchor="b" bIns="46575" lIns="93175" rIns="93175" tIns="46575">
            <a:noAutofit/>
          </a:bodyPr>
          <a:lstStyle/>
          <a:p>
            <a:pPr indent="0" lvl="0" marL="0" marR="0" rtl="0" algn="r">
              <a:lnSpc>
                <a:spcPct val="100000"/>
              </a:lnSpc>
              <a:spcBef>
                <a:spcPts val="0"/>
              </a:spcBef>
              <a:spcAft>
                <a:spcPts val="0"/>
              </a:spcAft>
              <a:buClr>
                <a:srgbClr val="000000"/>
              </a:buClr>
              <a:buSzPct val="25000"/>
              <a:buFont typeface="Times New Roman"/>
              <a:buNone/>
            </a:pPr>
            <a:fld id="{00000000-1234-1234-1234-123412341234}" type="slidenum">
              <a:rPr b="0" i="0" lang="en-US" sz="1200" u="none" cap="none" strike="noStrike">
                <a:solidFill>
                  <a:srgbClr val="000000"/>
                </a:solidFill>
                <a:latin typeface="Times New Roman"/>
                <a:ea typeface="Times New Roman"/>
                <a:cs typeface="Times New Roman"/>
                <a:sym typeface="Times New Roman"/>
              </a:rPr>
              <a:t>‹#›</a:t>
            </a:fld>
          </a:p>
        </p:txBody>
      </p:sp>
      <p:sp>
        <p:nvSpPr>
          <p:cNvPr id="523" name="Shape 523"/>
          <p:cNvSpPr/>
          <p:nvPr>
            <p:ph idx="2" type="sldImg"/>
          </p:nvPr>
        </p:nvSpPr>
        <p:spPr>
          <a:xfrm>
            <a:off x="1171575" y="695325"/>
            <a:ext cx="4641849" cy="3481387"/>
          </a:xfrm>
          <a:custGeom>
            <a:pathLst>
              <a:path extrusionOk="0" h="120000" w="120000">
                <a:moveTo>
                  <a:pt x="0" y="0"/>
                </a:moveTo>
                <a:lnTo>
                  <a:pt x="120000" y="0"/>
                </a:lnTo>
                <a:lnTo>
                  <a:pt x="120000" y="120000"/>
                </a:lnTo>
                <a:lnTo>
                  <a:pt x="0" y="120000"/>
                </a:lnTo>
                <a:close/>
              </a:path>
            </a:pathLst>
          </a:custGeom>
          <a:noFill/>
          <a:ln>
            <a:noFill/>
          </a:ln>
        </p:spPr>
      </p:sp>
      <p:sp>
        <p:nvSpPr>
          <p:cNvPr id="524" name="Shape 524"/>
          <p:cNvSpPr txBox="1"/>
          <p:nvPr>
            <p:ph idx="1" type="body"/>
          </p:nvPr>
        </p:nvSpPr>
        <p:spPr>
          <a:xfrm>
            <a:off x="701039" y="4473892"/>
            <a:ext cx="5608319" cy="3660457"/>
          </a:xfrm>
          <a:prstGeom prst="rect">
            <a:avLst/>
          </a:prstGeom>
          <a:noFill/>
          <a:ln>
            <a:noFill/>
          </a:ln>
        </p:spPr>
        <p:txBody>
          <a:bodyPr anchorCtr="0" anchor="t" bIns="46575" lIns="93175" rIns="93175" tIns="46575">
            <a:noAutofit/>
          </a:bodyPr>
          <a:lstStyle/>
          <a:p>
            <a:pPr indent="0" lvl="0" marL="0" marR="0" rtl="0" algn="l">
              <a:spcBef>
                <a:spcPts val="0"/>
              </a:spcBef>
              <a:buSzPct val="25000"/>
              <a:buNone/>
            </a:pPr>
            <a:r>
              <a:t/>
            </a:r>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31" name="Shape 531"/>
        <p:cNvGrpSpPr/>
        <p:nvPr/>
      </p:nvGrpSpPr>
      <p:grpSpPr>
        <a:xfrm>
          <a:off x="0" y="0"/>
          <a:ext cx="0" cy="0"/>
          <a:chOff x="0" y="0"/>
          <a:chExt cx="0" cy="0"/>
        </a:xfrm>
      </p:grpSpPr>
      <p:sp>
        <p:nvSpPr>
          <p:cNvPr id="532" name="Shape 532"/>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a:noFill/>
          <a:ln>
            <a:noFill/>
          </a:ln>
        </p:spPr>
      </p:sp>
      <p:sp>
        <p:nvSpPr>
          <p:cNvPr id="533" name="Shape 533"/>
          <p:cNvSpPr txBox="1"/>
          <p:nvPr>
            <p:ph idx="1" type="body"/>
          </p:nvPr>
        </p:nvSpPr>
        <p:spPr>
          <a:xfrm>
            <a:off x="701039" y="4473892"/>
            <a:ext cx="5608319" cy="3660457"/>
          </a:xfrm>
          <a:prstGeom prst="rect">
            <a:avLst/>
          </a:prstGeom>
          <a:noFill/>
          <a:ln>
            <a:noFill/>
          </a:ln>
        </p:spPr>
        <p:txBody>
          <a:bodyPr anchorCtr="0" anchor="t" bIns="46575" lIns="93175" rIns="93175" tIns="46575">
            <a:noAutofit/>
          </a:bodyPr>
          <a:lstStyle/>
          <a:p>
            <a:pPr indent="0" lvl="0" marL="0" marR="0" rtl="0" algn="l">
              <a:spcBef>
                <a:spcPts val="0"/>
              </a:spcBef>
              <a:buSzPct val="25000"/>
              <a:buNone/>
            </a:pPr>
            <a:r>
              <a:t/>
            </a:r>
            <a:endParaRPr b="0" i="0" sz="1200" u="none" cap="none" strike="noStrike">
              <a:solidFill>
                <a:schemeClr val="lt1"/>
              </a:solidFill>
              <a:latin typeface="Calibri"/>
              <a:ea typeface="Calibri"/>
              <a:cs typeface="Calibri"/>
              <a:sym typeface="Calibri"/>
            </a:endParaRPr>
          </a:p>
        </p:txBody>
      </p:sp>
      <p:sp>
        <p:nvSpPr>
          <p:cNvPr id="534" name="Shape 534"/>
          <p:cNvSpPr txBox="1"/>
          <p:nvPr>
            <p:ph idx="12" type="sldNum"/>
          </p:nvPr>
        </p:nvSpPr>
        <p:spPr>
          <a:xfrm>
            <a:off x="3970937" y="8829967"/>
            <a:ext cx="3037839" cy="466433"/>
          </a:xfrm>
          <a:prstGeom prst="rect">
            <a:avLst/>
          </a:prstGeom>
          <a:noFill/>
          <a:ln>
            <a:noFill/>
          </a:ln>
        </p:spPr>
        <p:txBody>
          <a:bodyPr anchorCtr="0" anchor="b" bIns="46575" lIns="93175" rIns="93175" tIns="46575">
            <a:noAutofit/>
          </a:bodyPr>
          <a:lstStyle/>
          <a:p>
            <a:pPr indent="0" lvl="0" marL="0" marR="0" rtl="0" algn="r">
              <a:lnSpc>
                <a:spcPct val="100000"/>
              </a:lnSpc>
              <a:spcBef>
                <a:spcPts val="0"/>
              </a:spcBef>
              <a:spcAft>
                <a:spcPts val="0"/>
              </a:spcAft>
              <a:buClr>
                <a:srgbClr val="000000"/>
              </a:buClr>
              <a:buSzPct val="25000"/>
              <a:buFont typeface="Times New Roman"/>
              <a:buNone/>
            </a:pPr>
            <a:fld id="{00000000-1234-1234-1234-123412341234}" type="slidenum">
              <a:rPr b="0" i="0" lang="en-US" sz="1200" u="none" cap="none" strike="noStrike">
                <a:solidFill>
                  <a:srgbClr val="000000"/>
                </a:solidFill>
                <a:latin typeface="Times New Roman"/>
                <a:ea typeface="Times New Roman"/>
                <a:cs typeface="Times New Roman"/>
                <a:sym typeface="Times New Roman"/>
              </a:rPr>
              <a:t>‹#›</a:t>
            </a:fld>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38" name="Shape 538"/>
        <p:cNvGrpSpPr/>
        <p:nvPr/>
      </p:nvGrpSpPr>
      <p:grpSpPr>
        <a:xfrm>
          <a:off x="0" y="0"/>
          <a:ext cx="0" cy="0"/>
          <a:chOff x="0" y="0"/>
          <a:chExt cx="0" cy="0"/>
        </a:xfrm>
      </p:grpSpPr>
      <p:sp>
        <p:nvSpPr>
          <p:cNvPr id="539" name="Shape 539"/>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540" name="Shape 540"/>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70" name="Shape 570"/>
        <p:cNvGrpSpPr/>
        <p:nvPr/>
      </p:nvGrpSpPr>
      <p:grpSpPr>
        <a:xfrm>
          <a:off x="0" y="0"/>
          <a:ext cx="0" cy="0"/>
          <a:chOff x="0" y="0"/>
          <a:chExt cx="0" cy="0"/>
        </a:xfrm>
      </p:grpSpPr>
      <p:sp>
        <p:nvSpPr>
          <p:cNvPr id="571" name="Shape 571"/>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572" name="Shape 572"/>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06" name="Shape 606"/>
        <p:cNvGrpSpPr/>
        <p:nvPr/>
      </p:nvGrpSpPr>
      <p:grpSpPr>
        <a:xfrm>
          <a:off x="0" y="0"/>
          <a:ext cx="0" cy="0"/>
          <a:chOff x="0" y="0"/>
          <a:chExt cx="0" cy="0"/>
        </a:xfrm>
      </p:grpSpPr>
      <p:sp>
        <p:nvSpPr>
          <p:cNvPr id="607" name="Shape 607"/>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608" name="Shape 608"/>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34" name="Shape 634"/>
        <p:cNvGrpSpPr/>
        <p:nvPr/>
      </p:nvGrpSpPr>
      <p:grpSpPr>
        <a:xfrm>
          <a:off x="0" y="0"/>
          <a:ext cx="0" cy="0"/>
          <a:chOff x="0" y="0"/>
          <a:chExt cx="0" cy="0"/>
        </a:xfrm>
      </p:grpSpPr>
      <p:sp>
        <p:nvSpPr>
          <p:cNvPr id="635" name="Shape 635"/>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636" name="Shape 636"/>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91" name="Shape 391"/>
        <p:cNvGrpSpPr/>
        <p:nvPr/>
      </p:nvGrpSpPr>
      <p:grpSpPr>
        <a:xfrm>
          <a:off x="0" y="0"/>
          <a:ext cx="0" cy="0"/>
          <a:chOff x="0" y="0"/>
          <a:chExt cx="0" cy="0"/>
        </a:xfrm>
      </p:grpSpPr>
      <p:sp>
        <p:nvSpPr>
          <p:cNvPr id="392" name="Shape 392"/>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393" name="Shape 393"/>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41" name="Shape 641"/>
        <p:cNvGrpSpPr/>
        <p:nvPr/>
      </p:nvGrpSpPr>
      <p:grpSpPr>
        <a:xfrm>
          <a:off x="0" y="0"/>
          <a:ext cx="0" cy="0"/>
          <a:chOff x="0" y="0"/>
          <a:chExt cx="0" cy="0"/>
        </a:xfrm>
      </p:grpSpPr>
      <p:sp>
        <p:nvSpPr>
          <p:cNvPr id="642" name="Shape 642"/>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643" name="Shape 643"/>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48" name="Shape 648"/>
        <p:cNvGrpSpPr/>
        <p:nvPr/>
      </p:nvGrpSpPr>
      <p:grpSpPr>
        <a:xfrm>
          <a:off x="0" y="0"/>
          <a:ext cx="0" cy="0"/>
          <a:chOff x="0" y="0"/>
          <a:chExt cx="0" cy="0"/>
        </a:xfrm>
      </p:grpSpPr>
      <p:sp>
        <p:nvSpPr>
          <p:cNvPr id="649" name="Shape 649"/>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650" name="Shape 650"/>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66" name="Shape 666"/>
        <p:cNvGrpSpPr/>
        <p:nvPr/>
      </p:nvGrpSpPr>
      <p:grpSpPr>
        <a:xfrm>
          <a:off x="0" y="0"/>
          <a:ext cx="0" cy="0"/>
          <a:chOff x="0" y="0"/>
          <a:chExt cx="0" cy="0"/>
        </a:xfrm>
      </p:grpSpPr>
      <p:sp>
        <p:nvSpPr>
          <p:cNvPr id="667" name="Shape 667"/>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668" name="Shape 668"/>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73" name="Shape 673"/>
        <p:cNvGrpSpPr/>
        <p:nvPr/>
      </p:nvGrpSpPr>
      <p:grpSpPr>
        <a:xfrm>
          <a:off x="0" y="0"/>
          <a:ext cx="0" cy="0"/>
          <a:chOff x="0" y="0"/>
          <a:chExt cx="0" cy="0"/>
        </a:xfrm>
      </p:grpSpPr>
      <p:sp>
        <p:nvSpPr>
          <p:cNvPr id="674" name="Shape 674"/>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675" name="Shape 675"/>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80" name="Shape 680"/>
        <p:cNvGrpSpPr/>
        <p:nvPr/>
      </p:nvGrpSpPr>
      <p:grpSpPr>
        <a:xfrm>
          <a:off x="0" y="0"/>
          <a:ext cx="0" cy="0"/>
          <a:chOff x="0" y="0"/>
          <a:chExt cx="0" cy="0"/>
        </a:xfrm>
      </p:grpSpPr>
      <p:sp>
        <p:nvSpPr>
          <p:cNvPr id="681" name="Shape 681"/>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682" name="Shape 682"/>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86" name="Shape 686"/>
        <p:cNvGrpSpPr/>
        <p:nvPr/>
      </p:nvGrpSpPr>
      <p:grpSpPr>
        <a:xfrm>
          <a:off x="0" y="0"/>
          <a:ext cx="0" cy="0"/>
          <a:chOff x="0" y="0"/>
          <a:chExt cx="0" cy="0"/>
        </a:xfrm>
      </p:grpSpPr>
      <p:sp>
        <p:nvSpPr>
          <p:cNvPr id="687" name="Shape 687"/>
          <p:cNvSpPr txBox="1"/>
          <p:nvPr>
            <p:ph idx="12" type="sldNum"/>
          </p:nvPr>
        </p:nvSpPr>
        <p:spPr>
          <a:xfrm>
            <a:off x="3970937" y="8829967"/>
            <a:ext cx="3037839" cy="466433"/>
          </a:xfrm>
          <a:prstGeom prst="rect">
            <a:avLst/>
          </a:prstGeom>
          <a:noFill/>
          <a:ln>
            <a:noFill/>
          </a:ln>
        </p:spPr>
        <p:txBody>
          <a:bodyPr anchorCtr="0" anchor="b" bIns="46575" lIns="93175" rIns="93175" tIns="46575">
            <a:noAutofit/>
          </a:bodyPr>
          <a:lstStyle/>
          <a:p>
            <a:pPr indent="0" lvl="0" marL="0" marR="0" rtl="0" algn="r">
              <a:lnSpc>
                <a:spcPct val="100000"/>
              </a:lnSpc>
              <a:spcBef>
                <a:spcPts val="0"/>
              </a:spcBef>
              <a:spcAft>
                <a:spcPts val="0"/>
              </a:spcAft>
              <a:buClr>
                <a:srgbClr val="000000"/>
              </a:buClr>
              <a:buSzPct val="25000"/>
              <a:buFont typeface="Times New Roman"/>
              <a:buNone/>
            </a:pPr>
            <a:fld id="{00000000-1234-1234-1234-123412341234}" type="slidenum">
              <a:rPr b="0" i="0" lang="en-US" sz="1200" u="none" cap="none" strike="noStrike">
                <a:solidFill>
                  <a:srgbClr val="000000"/>
                </a:solidFill>
                <a:latin typeface="Times New Roman"/>
                <a:ea typeface="Times New Roman"/>
                <a:cs typeface="Times New Roman"/>
                <a:sym typeface="Times New Roman"/>
              </a:rPr>
              <a:t>‹#›</a:t>
            </a:fld>
          </a:p>
        </p:txBody>
      </p:sp>
      <p:sp>
        <p:nvSpPr>
          <p:cNvPr id="688" name="Shape 688"/>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a:noFill/>
          <a:ln>
            <a:noFill/>
          </a:ln>
        </p:spPr>
      </p:sp>
      <p:sp>
        <p:nvSpPr>
          <p:cNvPr id="689" name="Shape 689"/>
          <p:cNvSpPr txBox="1"/>
          <p:nvPr>
            <p:ph idx="1" type="body"/>
          </p:nvPr>
        </p:nvSpPr>
        <p:spPr>
          <a:xfrm>
            <a:off x="701039" y="4473892"/>
            <a:ext cx="5608319" cy="3660457"/>
          </a:xfrm>
          <a:prstGeom prst="rect">
            <a:avLst/>
          </a:prstGeom>
          <a:noFill/>
          <a:ln>
            <a:noFill/>
          </a:ln>
        </p:spPr>
        <p:txBody>
          <a:bodyPr anchorCtr="0" anchor="t" bIns="46575" lIns="93175" rIns="93175" tIns="46575">
            <a:noAutofit/>
          </a:bodyPr>
          <a:lstStyle/>
          <a:p>
            <a:pPr indent="0" lvl="0" marL="0" marR="0" rtl="0" algn="l">
              <a:spcBef>
                <a:spcPts val="0"/>
              </a:spcBef>
              <a:buSzPct val="25000"/>
              <a:buNone/>
            </a:pPr>
            <a:r>
              <a:t/>
            </a:r>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95" name="Shape 695"/>
        <p:cNvGrpSpPr/>
        <p:nvPr/>
      </p:nvGrpSpPr>
      <p:grpSpPr>
        <a:xfrm>
          <a:off x="0" y="0"/>
          <a:ext cx="0" cy="0"/>
          <a:chOff x="0" y="0"/>
          <a:chExt cx="0" cy="0"/>
        </a:xfrm>
      </p:grpSpPr>
      <p:sp>
        <p:nvSpPr>
          <p:cNvPr id="696" name="Shape 696"/>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697" name="Shape 697"/>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00" name="Shape 700"/>
        <p:cNvGrpSpPr/>
        <p:nvPr/>
      </p:nvGrpSpPr>
      <p:grpSpPr>
        <a:xfrm>
          <a:off x="0" y="0"/>
          <a:ext cx="0" cy="0"/>
          <a:chOff x="0" y="0"/>
          <a:chExt cx="0" cy="0"/>
        </a:xfrm>
      </p:grpSpPr>
      <p:sp>
        <p:nvSpPr>
          <p:cNvPr id="701" name="Shape 701"/>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702" name="Shape 702"/>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06" name="Shape 706"/>
        <p:cNvGrpSpPr/>
        <p:nvPr/>
      </p:nvGrpSpPr>
      <p:grpSpPr>
        <a:xfrm>
          <a:off x="0" y="0"/>
          <a:ext cx="0" cy="0"/>
          <a:chOff x="0" y="0"/>
          <a:chExt cx="0" cy="0"/>
        </a:xfrm>
      </p:grpSpPr>
      <p:sp>
        <p:nvSpPr>
          <p:cNvPr id="707" name="Shape 707"/>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708" name="Shape 708"/>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13" name="Shape 713"/>
        <p:cNvGrpSpPr/>
        <p:nvPr/>
      </p:nvGrpSpPr>
      <p:grpSpPr>
        <a:xfrm>
          <a:off x="0" y="0"/>
          <a:ext cx="0" cy="0"/>
          <a:chOff x="0" y="0"/>
          <a:chExt cx="0" cy="0"/>
        </a:xfrm>
      </p:grpSpPr>
      <p:sp>
        <p:nvSpPr>
          <p:cNvPr id="714" name="Shape 714"/>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715" name="Shape 715"/>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98" name="Shape 398"/>
        <p:cNvGrpSpPr/>
        <p:nvPr/>
      </p:nvGrpSpPr>
      <p:grpSpPr>
        <a:xfrm>
          <a:off x="0" y="0"/>
          <a:ext cx="0" cy="0"/>
          <a:chOff x="0" y="0"/>
          <a:chExt cx="0" cy="0"/>
        </a:xfrm>
      </p:grpSpPr>
      <p:sp>
        <p:nvSpPr>
          <p:cNvPr id="399" name="Shape 399"/>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400" name="Shape 400"/>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18" name="Shape 718"/>
        <p:cNvGrpSpPr/>
        <p:nvPr/>
      </p:nvGrpSpPr>
      <p:grpSpPr>
        <a:xfrm>
          <a:off x="0" y="0"/>
          <a:ext cx="0" cy="0"/>
          <a:chOff x="0" y="0"/>
          <a:chExt cx="0" cy="0"/>
        </a:xfrm>
      </p:grpSpPr>
      <p:sp>
        <p:nvSpPr>
          <p:cNvPr id="719" name="Shape 719"/>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720" name="Shape 720"/>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23" name="Shape 723"/>
        <p:cNvGrpSpPr/>
        <p:nvPr/>
      </p:nvGrpSpPr>
      <p:grpSpPr>
        <a:xfrm>
          <a:off x="0" y="0"/>
          <a:ext cx="0" cy="0"/>
          <a:chOff x="0" y="0"/>
          <a:chExt cx="0" cy="0"/>
        </a:xfrm>
      </p:grpSpPr>
      <p:sp>
        <p:nvSpPr>
          <p:cNvPr id="724" name="Shape 724"/>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725" name="Shape 725"/>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31" name="Shape 731"/>
        <p:cNvGrpSpPr/>
        <p:nvPr/>
      </p:nvGrpSpPr>
      <p:grpSpPr>
        <a:xfrm>
          <a:off x="0" y="0"/>
          <a:ext cx="0" cy="0"/>
          <a:chOff x="0" y="0"/>
          <a:chExt cx="0" cy="0"/>
        </a:xfrm>
      </p:grpSpPr>
      <p:sp>
        <p:nvSpPr>
          <p:cNvPr id="732" name="Shape 732"/>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733" name="Shape 733"/>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40" name="Shape 740"/>
        <p:cNvGrpSpPr/>
        <p:nvPr/>
      </p:nvGrpSpPr>
      <p:grpSpPr>
        <a:xfrm>
          <a:off x="0" y="0"/>
          <a:ext cx="0" cy="0"/>
          <a:chOff x="0" y="0"/>
          <a:chExt cx="0" cy="0"/>
        </a:xfrm>
      </p:grpSpPr>
      <p:sp>
        <p:nvSpPr>
          <p:cNvPr id="741" name="Shape 741"/>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742" name="Shape 742"/>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47" name="Shape 747"/>
        <p:cNvGrpSpPr/>
        <p:nvPr/>
      </p:nvGrpSpPr>
      <p:grpSpPr>
        <a:xfrm>
          <a:off x="0" y="0"/>
          <a:ext cx="0" cy="0"/>
          <a:chOff x="0" y="0"/>
          <a:chExt cx="0" cy="0"/>
        </a:xfrm>
      </p:grpSpPr>
      <p:sp>
        <p:nvSpPr>
          <p:cNvPr id="748" name="Shape 748"/>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749" name="Shape 749"/>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54" name="Shape 754"/>
        <p:cNvGrpSpPr/>
        <p:nvPr/>
      </p:nvGrpSpPr>
      <p:grpSpPr>
        <a:xfrm>
          <a:off x="0" y="0"/>
          <a:ext cx="0" cy="0"/>
          <a:chOff x="0" y="0"/>
          <a:chExt cx="0" cy="0"/>
        </a:xfrm>
      </p:grpSpPr>
      <p:sp>
        <p:nvSpPr>
          <p:cNvPr id="755" name="Shape 755"/>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756" name="Shape 756"/>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62" name="Shape 762"/>
        <p:cNvGrpSpPr/>
        <p:nvPr/>
      </p:nvGrpSpPr>
      <p:grpSpPr>
        <a:xfrm>
          <a:off x="0" y="0"/>
          <a:ext cx="0" cy="0"/>
          <a:chOff x="0" y="0"/>
          <a:chExt cx="0" cy="0"/>
        </a:xfrm>
      </p:grpSpPr>
      <p:sp>
        <p:nvSpPr>
          <p:cNvPr id="763" name="Shape 763"/>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764" name="Shape 764"/>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69" name="Shape 769"/>
        <p:cNvGrpSpPr/>
        <p:nvPr/>
      </p:nvGrpSpPr>
      <p:grpSpPr>
        <a:xfrm>
          <a:off x="0" y="0"/>
          <a:ext cx="0" cy="0"/>
          <a:chOff x="0" y="0"/>
          <a:chExt cx="0" cy="0"/>
        </a:xfrm>
      </p:grpSpPr>
      <p:sp>
        <p:nvSpPr>
          <p:cNvPr id="770" name="Shape 770"/>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771" name="Shape 771"/>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76" name="Shape 776"/>
        <p:cNvGrpSpPr/>
        <p:nvPr/>
      </p:nvGrpSpPr>
      <p:grpSpPr>
        <a:xfrm>
          <a:off x="0" y="0"/>
          <a:ext cx="0" cy="0"/>
          <a:chOff x="0" y="0"/>
          <a:chExt cx="0" cy="0"/>
        </a:xfrm>
      </p:grpSpPr>
      <p:sp>
        <p:nvSpPr>
          <p:cNvPr id="777" name="Shape 777"/>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778" name="Shape 778"/>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83" name="Shape 783"/>
        <p:cNvGrpSpPr/>
        <p:nvPr/>
      </p:nvGrpSpPr>
      <p:grpSpPr>
        <a:xfrm>
          <a:off x="0" y="0"/>
          <a:ext cx="0" cy="0"/>
          <a:chOff x="0" y="0"/>
          <a:chExt cx="0" cy="0"/>
        </a:xfrm>
      </p:grpSpPr>
      <p:sp>
        <p:nvSpPr>
          <p:cNvPr id="784" name="Shape 784"/>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785" name="Shape 785"/>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06" name="Shape 406"/>
        <p:cNvGrpSpPr/>
        <p:nvPr/>
      </p:nvGrpSpPr>
      <p:grpSpPr>
        <a:xfrm>
          <a:off x="0" y="0"/>
          <a:ext cx="0" cy="0"/>
          <a:chOff x="0" y="0"/>
          <a:chExt cx="0" cy="0"/>
        </a:xfrm>
      </p:grpSpPr>
      <p:sp>
        <p:nvSpPr>
          <p:cNvPr id="407" name="Shape 407"/>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408" name="Shape 408"/>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90" name="Shape 790"/>
        <p:cNvGrpSpPr/>
        <p:nvPr/>
      </p:nvGrpSpPr>
      <p:grpSpPr>
        <a:xfrm>
          <a:off x="0" y="0"/>
          <a:ext cx="0" cy="0"/>
          <a:chOff x="0" y="0"/>
          <a:chExt cx="0" cy="0"/>
        </a:xfrm>
      </p:grpSpPr>
      <p:sp>
        <p:nvSpPr>
          <p:cNvPr id="791" name="Shape 791"/>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792" name="Shape 792"/>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97" name="Shape 797"/>
        <p:cNvGrpSpPr/>
        <p:nvPr/>
      </p:nvGrpSpPr>
      <p:grpSpPr>
        <a:xfrm>
          <a:off x="0" y="0"/>
          <a:ext cx="0" cy="0"/>
          <a:chOff x="0" y="0"/>
          <a:chExt cx="0" cy="0"/>
        </a:xfrm>
      </p:grpSpPr>
      <p:sp>
        <p:nvSpPr>
          <p:cNvPr id="798" name="Shape 798"/>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799" name="Shape 799"/>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05" name="Shape 805"/>
        <p:cNvGrpSpPr/>
        <p:nvPr/>
      </p:nvGrpSpPr>
      <p:grpSpPr>
        <a:xfrm>
          <a:off x="0" y="0"/>
          <a:ext cx="0" cy="0"/>
          <a:chOff x="0" y="0"/>
          <a:chExt cx="0" cy="0"/>
        </a:xfrm>
      </p:grpSpPr>
      <p:sp>
        <p:nvSpPr>
          <p:cNvPr id="806" name="Shape 806"/>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a:noFill/>
          <a:ln>
            <a:noFill/>
          </a:ln>
        </p:spPr>
      </p:sp>
      <p:sp>
        <p:nvSpPr>
          <p:cNvPr id="807" name="Shape 807"/>
          <p:cNvSpPr txBox="1"/>
          <p:nvPr>
            <p:ph idx="1" type="body"/>
          </p:nvPr>
        </p:nvSpPr>
        <p:spPr>
          <a:xfrm>
            <a:off x="701039" y="4473892"/>
            <a:ext cx="5608319" cy="3660457"/>
          </a:xfrm>
          <a:prstGeom prst="rect">
            <a:avLst/>
          </a:prstGeom>
          <a:noFill/>
          <a:ln>
            <a:noFill/>
          </a:ln>
        </p:spPr>
        <p:txBody>
          <a:bodyPr anchorCtr="0" anchor="t" bIns="46575" lIns="93175" rIns="93175" tIns="46575">
            <a:noAutofit/>
          </a:bodyPr>
          <a:lstStyle/>
          <a:p>
            <a:pPr indent="0" lvl="0" marL="0" marR="0" rtl="0" algn="l">
              <a:spcBef>
                <a:spcPts val="0"/>
              </a:spcBef>
              <a:buSzPct val="25000"/>
              <a:buNone/>
            </a:pPr>
            <a:r>
              <a:t/>
            </a:r>
            <a:endParaRPr b="0" i="0" sz="1200" u="none" cap="none" strike="noStrike">
              <a:solidFill>
                <a:schemeClr val="dk1"/>
              </a:solidFill>
              <a:latin typeface="Calibri"/>
              <a:ea typeface="Calibri"/>
              <a:cs typeface="Calibri"/>
              <a:sym typeface="Calibri"/>
            </a:endParaRPr>
          </a:p>
        </p:txBody>
      </p:sp>
      <p:sp>
        <p:nvSpPr>
          <p:cNvPr id="808" name="Shape 808"/>
          <p:cNvSpPr txBox="1"/>
          <p:nvPr>
            <p:ph idx="12" type="sldNum"/>
          </p:nvPr>
        </p:nvSpPr>
        <p:spPr>
          <a:xfrm>
            <a:off x="3970937" y="8829967"/>
            <a:ext cx="3037839" cy="466433"/>
          </a:xfrm>
          <a:prstGeom prst="rect">
            <a:avLst/>
          </a:prstGeom>
          <a:noFill/>
          <a:ln>
            <a:noFill/>
          </a:ln>
        </p:spPr>
        <p:txBody>
          <a:bodyPr anchorCtr="0" anchor="b" bIns="46575" lIns="93175" rIns="93175" tIns="46575">
            <a:noAutofit/>
          </a:bodyPr>
          <a:lstStyle/>
          <a:p>
            <a:pPr indent="0" lvl="0" marL="0" marR="0" rtl="0" algn="r">
              <a:lnSpc>
                <a:spcPct val="100000"/>
              </a:lnSpc>
              <a:spcBef>
                <a:spcPts val="0"/>
              </a:spcBef>
              <a:spcAft>
                <a:spcPts val="0"/>
              </a:spcAft>
              <a:buClr>
                <a:srgbClr val="000000"/>
              </a:buClr>
              <a:buSzPct val="25000"/>
              <a:buFont typeface="Times New Roman"/>
              <a:buNone/>
            </a:pPr>
            <a:fld id="{00000000-1234-1234-1234-123412341234}" type="slidenum">
              <a:rPr b="0" i="0" lang="en-US" sz="1200" u="none" cap="none" strike="noStrike">
                <a:solidFill>
                  <a:srgbClr val="000000"/>
                </a:solidFill>
                <a:latin typeface="Times New Roman"/>
                <a:ea typeface="Times New Roman"/>
                <a:cs typeface="Times New Roman"/>
                <a:sym typeface="Times New Roman"/>
              </a:rPr>
              <a:t>‹#›</a:t>
            </a:fld>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15" name="Shape 815"/>
        <p:cNvGrpSpPr/>
        <p:nvPr/>
      </p:nvGrpSpPr>
      <p:grpSpPr>
        <a:xfrm>
          <a:off x="0" y="0"/>
          <a:ext cx="0" cy="0"/>
          <a:chOff x="0" y="0"/>
          <a:chExt cx="0" cy="0"/>
        </a:xfrm>
      </p:grpSpPr>
      <p:sp>
        <p:nvSpPr>
          <p:cNvPr id="816" name="Shape 816"/>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817" name="Shape 817"/>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21" name="Shape 821"/>
        <p:cNvGrpSpPr/>
        <p:nvPr/>
      </p:nvGrpSpPr>
      <p:grpSpPr>
        <a:xfrm>
          <a:off x="0" y="0"/>
          <a:ext cx="0" cy="0"/>
          <a:chOff x="0" y="0"/>
          <a:chExt cx="0" cy="0"/>
        </a:xfrm>
      </p:grpSpPr>
      <p:sp>
        <p:nvSpPr>
          <p:cNvPr id="822" name="Shape 822"/>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823" name="Shape 823"/>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29" name="Shape 829"/>
        <p:cNvGrpSpPr/>
        <p:nvPr/>
      </p:nvGrpSpPr>
      <p:grpSpPr>
        <a:xfrm>
          <a:off x="0" y="0"/>
          <a:ext cx="0" cy="0"/>
          <a:chOff x="0" y="0"/>
          <a:chExt cx="0" cy="0"/>
        </a:xfrm>
      </p:grpSpPr>
      <p:sp>
        <p:nvSpPr>
          <p:cNvPr id="830" name="Shape 830"/>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831" name="Shape 831"/>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37" name="Shape 837"/>
        <p:cNvGrpSpPr/>
        <p:nvPr/>
      </p:nvGrpSpPr>
      <p:grpSpPr>
        <a:xfrm>
          <a:off x="0" y="0"/>
          <a:ext cx="0" cy="0"/>
          <a:chOff x="0" y="0"/>
          <a:chExt cx="0" cy="0"/>
        </a:xfrm>
      </p:grpSpPr>
      <p:sp>
        <p:nvSpPr>
          <p:cNvPr id="838" name="Shape 838"/>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839" name="Shape 839"/>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42" name="Shape 842"/>
        <p:cNvGrpSpPr/>
        <p:nvPr/>
      </p:nvGrpSpPr>
      <p:grpSpPr>
        <a:xfrm>
          <a:off x="0" y="0"/>
          <a:ext cx="0" cy="0"/>
          <a:chOff x="0" y="0"/>
          <a:chExt cx="0" cy="0"/>
        </a:xfrm>
      </p:grpSpPr>
      <p:sp>
        <p:nvSpPr>
          <p:cNvPr id="843" name="Shape 843"/>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844" name="Shape 844"/>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48" name="Shape 848"/>
        <p:cNvGrpSpPr/>
        <p:nvPr/>
      </p:nvGrpSpPr>
      <p:grpSpPr>
        <a:xfrm>
          <a:off x="0" y="0"/>
          <a:ext cx="0" cy="0"/>
          <a:chOff x="0" y="0"/>
          <a:chExt cx="0" cy="0"/>
        </a:xfrm>
      </p:grpSpPr>
      <p:sp>
        <p:nvSpPr>
          <p:cNvPr id="849" name="Shape 849"/>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850" name="Shape 850"/>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53" name="Shape 853"/>
        <p:cNvGrpSpPr/>
        <p:nvPr/>
      </p:nvGrpSpPr>
      <p:grpSpPr>
        <a:xfrm>
          <a:off x="0" y="0"/>
          <a:ext cx="0" cy="0"/>
          <a:chOff x="0" y="0"/>
          <a:chExt cx="0" cy="0"/>
        </a:xfrm>
      </p:grpSpPr>
      <p:sp>
        <p:nvSpPr>
          <p:cNvPr id="854" name="Shape 854"/>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855" name="Shape 855"/>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11" name="Shape 411"/>
        <p:cNvGrpSpPr/>
        <p:nvPr/>
      </p:nvGrpSpPr>
      <p:grpSpPr>
        <a:xfrm>
          <a:off x="0" y="0"/>
          <a:ext cx="0" cy="0"/>
          <a:chOff x="0" y="0"/>
          <a:chExt cx="0" cy="0"/>
        </a:xfrm>
      </p:grpSpPr>
      <p:sp>
        <p:nvSpPr>
          <p:cNvPr id="412" name="Shape 412"/>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413" name="Shape 413"/>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61" name="Shape 861"/>
        <p:cNvGrpSpPr/>
        <p:nvPr/>
      </p:nvGrpSpPr>
      <p:grpSpPr>
        <a:xfrm>
          <a:off x="0" y="0"/>
          <a:ext cx="0" cy="0"/>
          <a:chOff x="0" y="0"/>
          <a:chExt cx="0" cy="0"/>
        </a:xfrm>
      </p:grpSpPr>
      <p:sp>
        <p:nvSpPr>
          <p:cNvPr id="862" name="Shape 862"/>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863" name="Shape 863"/>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66" name="Shape 866"/>
        <p:cNvGrpSpPr/>
        <p:nvPr/>
      </p:nvGrpSpPr>
      <p:grpSpPr>
        <a:xfrm>
          <a:off x="0" y="0"/>
          <a:ext cx="0" cy="0"/>
          <a:chOff x="0" y="0"/>
          <a:chExt cx="0" cy="0"/>
        </a:xfrm>
      </p:grpSpPr>
      <p:sp>
        <p:nvSpPr>
          <p:cNvPr id="867" name="Shape 867"/>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868" name="Shape 868"/>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72" name="Shape 872"/>
        <p:cNvGrpSpPr/>
        <p:nvPr/>
      </p:nvGrpSpPr>
      <p:grpSpPr>
        <a:xfrm>
          <a:off x="0" y="0"/>
          <a:ext cx="0" cy="0"/>
          <a:chOff x="0" y="0"/>
          <a:chExt cx="0" cy="0"/>
        </a:xfrm>
      </p:grpSpPr>
      <p:sp>
        <p:nvSpPr>
          <p:cNvPr id="873" name="Shape 873"/>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874" name="Shape 874"/>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80" name="Shape 880"/>
        <p:cNvGrpSpPr/>
        <p:nvPr/>
      </p:nvGrpSpPr>
      <p:grpSpPr>
        <a:xfrm>
          <a:off x="0" y="0"/>
          <a:ext cx="0" cy="0"/>
          <a:chOff x="0" y="0"/>
          <a:chExt cx="0" cy="0"/>
        </a:xfrm>
      </p:grpSpPr>
      <p:sp>
        <p:nvSpPr>
          <p:cNvPr id="881" name="Shape 881"/>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882" name="Shape 882"/>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88" name="Shape 888"/>
        <p:cNvGrpSpPr/>
        <p:nvPr/>
      </p:nvGrpSpPr>
      <p:grpSpPr>
        <a:xfrm>
          <a:off x="0" y="0"/>
          <a:ext cx="0" cy="0"/>
          <a:chOff x="0" y="0"/>
          <a:chExt cx="0" cy="0"/>
        </a:xfrm>
      </p:grpSpPr>
      <p:sp>
        <p:nvSpPr>
          <p:cNvPr id="889" name="Shape 889"/>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890" name="Shape 890"/>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94" name="Shape 894"/>
        <p:cNvGrpSpPr/>
        <p:nvPr/>
      </p:nvGrpSpPr>
      <p:grpSpPr>
        <a:xfrm>
          <a:off x="0" y="0"/>
          <a:ext cx="0" cy="0"/>
          <a:chOff x="0" y="0"/>
          <a:chExt cx="0" cy="0"/>
        </a:xfrm>
      </p:grpSpPr>
      <p:sp>
        <p:nvSpPr>
          <p:cNvPr id="895" name="Shape 895"/>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896" name="Shape 896"/>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99" name="Shape 899"/>
        <p:cNvGrpSpPr/>
        <p:nvPr/>
      </p:nvGrpSpPr>
      <p:grpSpPr>
        <a:xfrm>
          <a:off x="0" y="0"/>
          <a:ext cx="0" cy="0"/>
          <a:chOff x="0" y="0"/>
          <a:chExt cx="0" cy="0"/>
        </a:xfrm>
      </p:grpSpPr>
      <p:sp>
        <p:nvSpPr>
          <p:cNvPr id="900" name="Shape 900"/>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901" name="Shape 901"/>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06" name="Shape 906"/>
        <p:cNvGrpSpPr/>
        <p:nvPr/>
      </p:nvGrpSpPr>
      <p:grpSpPr>
        <a:xfrm>
          <a:off x="0" y="0"/>
          <a:ext cx="0" cy="0"/>
          <a:chOff x="0" y="0"/>
          <a:chExt cx="0" cy="0"/>
        </a:xfrm>
      </p:grpSpPr>
      <p:sp>
        <p:nvSpPr>
          <p:cNvPr id="907" name="Shape 907"/>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908" name="Shape 908"/>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15" name="Shape 915"/>
        <p:cNvGrpSpPr/>
        <p:nvPr/>
      </p:nvGrpSpPr>
      <p:grpSpPr>
        <a:xfrm>
          <a:off x="0" y="0"/>
          <a:ext cx="0" cy="0"/>
          <a:chOff x="0" y="0"/>
          <a:chExt cx="0" cy="0"/>
        </a:xfrm>
      </p:grpSpPr>
      <p:sp>
        <p:nvSpPr>
          <p:cNvPr id="916" name="Shape 916"/>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917" name="Shape 917"/>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27" name="Shape 927"/>
        <p:cNvGrpSpPr/>
        <p:nvPr/>
      </p:nvGrpSpPr>
      <p:grpSpPr>
        <a:xfrm>
          <a:off x="0" y="0"/>
          <a:ext cx="0" cy="0"/>
          <a:chOff x="0" y="0"/>
          <a:chExt cx="0" cy="0"/>
        </a:xfrm>
      </p:grpSpPr>
      <p:sp>
        <p:nvSpPr>
          <p:cNvPr id="928" name="Shape 928"/>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929" name="Shape 929"/>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17" name="Shape 417"/>
        <p:cNvGrpSpPr/>
        <p:nvPr/>
      </p:nvGrpSpPr>
      <p:grpSpPr>
        <a:xfrm>
          <a:off x="0" y="0"/>
          <a:ext cx="0" cy="0"/>
          <a:chOff x="0" y="0"/>
          <a:chExt cx="0" cy="0"/>
        </a:xfrm>
      </p:grpSpPr>
      <p:sp>
        <p:nvSpPr>
          <p:cNvPr id="418" name="Shape 418"/>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419" name="Shape 419"/>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33" name="Shape 933"/>
        <p:cNvGrpSpPr/>
        <p:nvPr/>
      </p:nvGrpSpPr>
      <p:grpSpPr>
        <a:xfrm>
          <a:off x="0" y="0"/>
          <a:ext cx="0" cy="0"/>
          <a:chOff x="0" y="0"/>
          <a:chExt cx="0" cy="0"/>
        </a:xfrm>
      </p:grpSpPr>
      <p:sp>
        <p:nvSpPr>
          <p:cNvPr id="934" name="Shape 934"/>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935" name="Shape 935"/>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41" name="Shape 941"/>
        <p:cNvGrpSpPr/>
        <p:nvPr/>
      </p:nvGrpSpPr>
      <p:grpSpPr>
        <a:xfrm>
          <a:off x="0" y="0"/>
          <a:ext cx="0" cy="0"/>
          <a:chOff x="0" y="0"/>
          <a:chExt cx="0" cy="0"/>
        </a:xfrm>
      </p:grpSpPr>
      <p:sp>
        <p:nvSpPr>
          <p:cNvPr id="942" name="Shape 942"/>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943" name="Shape 943"/>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49" name="Shape 949"/>
        <p:cNvGrpSpPr/>
        <p:nvPr/>
      </p:nvGrpSpPr>
      <p:grpSpPr>
        <a:xfrm>
          <a:off x="0" y="0"/>
          <a:ext cx="0" cy="0"/>
          <a:chOff x="0" y="0"/>
          <a:chExt cx="0" cy="0"/>
        </a:xfrm>
      </p:grpSpPr>
      <p:sp>
        <p:nvSpPr>
          <p:cNvPr id="950" name="Shape 950"/>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951" name="Shape 951"/>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57" name="Shape 957"/>
        <p:cNvGrpSpPr/>
        <p:nvPr/>
      </p:nvGrpSpPr>
      <p:grpSpPr>
        <a:xfrm>
          <a:off x="0" y="0"/>
          <a:ext cx="0" cy="0"/>
          <a:chOff x="0" y="0"/>
          <a:chExt cx="0" cy="0"/>
        </a:xfrm>
      </p:grpSpPr>
      <p:sp>
        <p:nvSpPr>
          <p:cNvPr id="958" name="Shape 958"/>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959" name="Shape 959"/>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64" name="Shape 964"/>
        <p:cNvGrpSpPr/>
        <p:nvPr/>
      </p:nvGrpSpPr>
      <p:grpSpPr>
        <a:xfrm>
          <a:off x="0" y="0"/>
          <a:ext cx="0" cy="0"/>
          <a:chOff x="0" y="0"/>
          <a:chExt cx="0" cy="0"/>
        </a:xfrm>
      </p:grpSpPr>
      <p:sp>
        <p:nvSpPr>
          <p:cNvPr id="965" name="Shape 965"/>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966" name="Shape 966"/>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72" name="Shape 972"/>
        <p:cNvGrpSpPr/>
        <p:nvPr/>
      </p:nvGrpSpPr>
      <p:grpSpPr>
        <a:xfrm>
          <a:off x="0" y="0"/>
          <a:ext cx="0" cy="0"/>
          <a:chOff x="0" y="0"/>
          <a:chExt cx="0" cy="0"/>
        </a:xfrm>
      </p:grpSpPr>
      <p:sp>
        <p:nvSpPr>
          <p:cNvPr id="973" name="Shape 973"/>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974" name="Shape 974"/>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79" name="Shape 979"/>
        <p:cNvGrpSpPr/>
        <p:nvPr/>
      </p:nvGrpSpPr>
      <p:grpSpPr>
        <a:xfrm>
          <a:off x="0" y="0"/>
          <a:ext cx="0" cy="0"/>
          <a:chOff x="0" y="0"/>
          <a:chExt cx="0" cy="0"/>
        </a:xfrm>
      </p:grpSpPr>
      <p:sp>
        <p:nvSpPr>
          <p:cNvPr id="980" name="Shape 980"/>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981" name="Shape 981"/>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85" name="Shape 985"/>
        <p:cNvGrpSpPr/>
        <p:nvPr/>
      </p:nvGrpSpPr>
      <p:grpSpPr>
        <a:xfrm>
          <a:off x="0" y="0"/>
          <a:ext cx="0" cy="0"/>
          <a:chOff x="0" y="0"/>
          <a:chExt cx="0" cy="0"/>
        </a:xfrm>
      </p:grpSpPr>
      <p:sp>
        <p:nvSpPr>
          <p:cNvPr id="986" name="Shape 986"/>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987" name="Shape 987"/>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91" name="Shape 991"/>
        <p:cNvGrpSpPr/>
        <p:nvPr/>
      </p:nvGrpSpPr>
      <p:grpSpPr>
        <a:xfrm>
          <a:off x="0" y="0"/>
          <a:ext cx="0" cy="0"/>
          <a:chOff x="0" y="0"/>
          <a:chExt cx="0" cy="0"/>
        </a:xfrm>
      </p:grpSpPr>
      <p:sp>
        <p:nvSpPr>
          <p:cNvPr id="992" name="Shape 992"/>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993" name="Shape 993"/>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99" name="Shape 999"/>
        <p:cNvGrpSpPr/>
        <p:nvPr/>
      </p:nvGrpSpPr>
      <p:grpSpPr>
        <a:xfrm>
          <a:off x="0" y="0"/>
          <a:ext cx="0" cy="0"/>
          <a:chOff x="0" y="0"/>
          <a:chExt cx="0" cy="0"/>
        </a:xfrm>
      </p:grpSpPr>
      <p:sp>
        <p:nvSpPr>
          <p:cNvPr id="1000" name="Shape 1000"/>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1001" name="Shape 1001"/>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25" name="Shape 425"/>
        <p:cNvGrpSpPr/>
        <p:nvPr/>
      </p:nvGrpSpPr>
      <p:grpSpPr>
        <a:xfrm>
          <a:off x="0" y="0"/>
          <a:ext cx="0" cy="0"/>
          <a:chOff x="0" y="0"/>
          <a:chExt cx="0" cy="0"/>
        </a:xfrm>
      </p:grpSpPr>
      <p:sp>
        <p:nvSpPr>
          <p:cNvPr id="426" name="Shape 426"/>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427" name="Shape 427"/>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05" name="Shape 1005"/>
        <p:cNvGrpSpPr/>
        <p:nvPr/>
      </p:nvGrpSpPr>
      <p:grpSpPr>
        <a:xfrm>
          <a:off x="0" y="0"/>
          <a:ext cx="0" cy="0"/>
          <a:chOff x="0" y="0"/>
          <a:chExt cx="0" cy="0"/>
        </a:xfrm>
      </p:grpSpPr>
      <p:sp>
        <p:nvSpPr>
          <p:cNvPr id="1006" name="Shape 1006"/>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007" name="Shape 1007"/>
          <p:cNvSpPr txBox="1"/>
          <p:nvPr>
            <p:ph idx="1" type="body"/>
          </p:nvPr>
        </p:nvSpPr>
        <p:spPr>
          <a:xfrm>
            <a:off x="701039" y="4473892"/>
            <a:ext cx="5608319" cy="3660457"/>
          </a:xfrm>
          <a:prstGeom prst="rect">
            <a:avLst/>
          </a:prstGeom>
          <a:noFill/>
          <a:ln>
            <a:noFill/>
          </a:ln>
        </p:spPr>
        <p:txBody>
          <a:bodyPr anchorCtr="0" anchor="t" bIns="46575" lIns="93175" rIns="93175" tIns="46575">
            <a:noAutofit/>
          </a:bodyPr>
          <a:lstStyle/>
          <a:p>
            <a:pPr indent="0" lvl="0" marL="0" marR="0" rtl="0" algn="l">
              <a:spcBef>
                <a:spcPts val="0"/>
              </a:spcBef>
              <a:buSzPct val="25000"/>
              <a:buNone/>
            </a:pPr>
            <a:r>
              <a:t/>
            </a:r>
            <a:endParaRPr b="0" i="0" sz="1200" u="none" cap="none" strike="noStrike">
              <a:solidFill>
                <a:schemeClr val="dk1"/>
              </a:solidFill>
              <a:latin typeface="Calibri"/>
              <a:ea typeface="Calibri"/>
              <a:cs typeface="Calibri"/>
              <a:sym typeface="Calibri"/>
            </a:endParaRPr>
          </a:p>
        </p:txBody>
      </p:sp>
      <p:sp>
        <p:nvSpPr>
          <p:cNvPr id="1008" name="Shape 1008"/>
          <p:cNvSpPr txBox="1"/>
          <p:nvPr>
            <p:ph idx="12" type="sldNum"/>
          </p:nvPr>
        </p:nvSpPr>
        <p:spPr>
          <a:xfrm>
            <a:off x="3970937" y="8829967"/>
            <a:ext cx="3037839" cy="466433"/>
          </a:xfrm>
          <a:prstGeom prst="rect">
            <a:avLst/>
          </a:prstGeom>
          <a:noFill/>
          <a:ln>
            <a:noFill/>
          </a:ln>
        </p:spPr>
        <p:txBody>
          <a:bodyPr anchorCtr="0" anchor="b" bIns="46575" lIns="93175" rIns="93175" tIns="46575">
            <a:noAutofit/>
          </a:bodyPr>
          <a:lstStyle/>
          <a:p>
            <a:pPr indent="0" lvl="0" marL="0" marR="0" rtl="0" algn="r">
              <a:spcBef>
                <a:spcPts val="0"/>
              </a:spcBef>
              <a:buSzPct val="25000"/>
              <a:buNone/>
            </a:pPr>
            <a:fld id="{00000000-1234-1234-1234-123412341234}" type="slidenum">
              <a:rPr lang="en-US" sz="1200">
                <a:solidFill>
                  <a:schemeClr val="dk1"/>
                </a:solidFill>
                <a:latin typeface="Calibri"/>
                <a:ea typeface="Calibri"/>
                <a:cs typeface="Calibri"/>
                <a:sym typeface="Calibri"/>
              </a:rPr>
              <a:t>‹#›</a:t>
            </a:fld>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13" name="Shape 1013"/>
        <p:cNvGrpSpPr/>
        <p:nvPr/>
      </p:nvGrpSpPr>
      <p:grpSpPr>
        <a:xfrm>
          <a:off x="0" y="0"/>
          <a:ext cx="0" cy="0"/>
          <a:chOff x="0" y="0"/>
          <a:chExt cx="0" cy="0"/>
        </a:xfrm>
      </p:grpSpPr>
      <p:sp>
        <p:nvSpPr>
          <p:cNvPr id="1014" name="Shape 1014"/>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1015" name="Shape 1015"/>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21" name="Shape 1021"/>
        <p:cNvGrpSpPr/>
        <p:nvPr/>
      </p:nvGrpSpPr>
      <p:grpSpPr>
        <a:xfrm>
          <a:off x="0" y="0"/>
          <a:ext cx="0" cy="0"/>
          <a:chOff x="0" y="0"/>
          <a:chExt cx="0" cy="0"/>
        </a:xfrm>
      </p:grpSpPr>
      <p:sp>
        <p:nvSpPr>
          <p:cNvPr id="1022" name="Shape 1022"/>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1023" name="Shape 1023"/>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29" name="Shape 1029"/>
        <p:cNvGrpSpPr/>
        <p:nvPr/>
      </p:nvGrpSpPr>
      <p:grpSpPr>
        <a:xfrm>
          <a:off x="0" y="0"/>
          <a:ext cx="0" cy="0"/>
          <a:chOff x="0" y="0"/>
          <a:chExt cx="0" cy="0"/>
        </a:xfrm>
      </p:grpSpPr>
      <p:sp>
        <p:nvSpPr>
          <p:cNvPr id="1030" name="Shape 1030"/>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1031" name="Shape 1031"/>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36" name="Shape 1036"/>
        <p:cNvGrpSpPr/>
        <p:nvPr/>
      </p:nvGrpSpPr>
      <p:grpSpPr>
        <a:xfrm>
          <a:off x="0" y="0"/>
          <a:ext cx="0" cy="0"/>
          <a:chOff x="0" y="0"/>
          <a:chExt cx="0" cy="0"/>
        </a:xfrm>
      </p:grpSpPr>
      <p:sp>
        <p:nvSpPr>
          <p:cNvPr id="1037" name="Shape 1037"/>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1038" name="Shape 1038"/>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43" name="Shape 1043"/>
        <p:cNvGrpSpPr/>
        <p:nvPr/>
      </p:nvGrpSpPr>
      <p:grpSpPr>
        <a:xfrm>
          <a:off x="0" y="0"/>
          <a:ext cx="0" cy="0"/>
          <a:chOff x="0" y="0"/>
          <a:chExt cx="0" cy="0"/>
        </a:xfrm>
      </p:grpSpPr>
      <p:sp>
        <p:nvSpPr>
          <p:cNvPr id="1044" name="Shape 1044"/>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1045" name="Shape 1045"/>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49" name="Shape 1049"/>
        <p:cNvGrpSpPr/>
        <p:nvPr/>
      </p:nvGrpSpPr>
      <p:grpSpPr>
        <a:xfrm>
          <a:off x="0" y="0"/>
          <a:ext cx="0" cy="0"/>
          <a:chOff x="0" y="0"/>
          <a:chExt cx="0" cy="0"/>
        </a:xfrm>
      </p:grpSpPr>
      <p:sp>
        <p:nvSpPr>
          <p:cNvPr id="1050" name="Shape 1050"/>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1051" name="Shape 1051"/>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55" name="Shape 1055"/>
        <p:cNvGrpSpPr/>
        <p:nvPr/>
      </p:nvGrpSpPr>
      <p:grpSpPr>
        <a:xfrm>
          <a:off x="0" y="0"/>
          <a:ext cx="0" cy="0"/>
          <a:chOff x="0" y="0"/>
          <a:chExt cx="0" cy="0"/>
        </a:xfrm>
      </p:grpSpPr>
      <p:sp>
        <p:nvSpPr>
          <p:cNvPr id="1056" name="Shape 1056"/>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057" name="Shape 1057"/>
          <p:cNvSpPr txBox="1"/>
          <p:nvPr>
            <p:ph idx="1" type="body"/>
          </p:nvPr>
        </p:nvSpPr>
        <p:spPr>
          <a:xfrm>
            <a:off x="701039" y="4473892"/>
            <a:ext cx="5608319" cy="3660457"/>
          </a:xfrm>
          <a:prstGeom prst="rect">
            <a:avLst/>
          </a:prstGeom>
          <a:noFill/>
          <a:ln>
            <a:noFill/>
          </a:ln>
        </p:spPr>
        <p:txBody>
          <a:bodyPr anchorCtr="0" anchor="t" bIns="46575" lIns="93175" rIns="93175" tIns="46575">
            <a:noAutofit/>
          </a:bodyPr>
          <a:lstStyle/>
          <a:p>
            <a:pPr indent="0" lvl="0" marL="0" marR="0" rtl="0" algn="l">
              <a:spcBef>
                <a:spcPts val="0"/>
              </a:spcBef>
              <a:buSzPct val="25000"/>
              <a:buNone/>
            </a:pPr>
            <a:r>
              <a:rPr b="0" i="0" lang="en-US" sz="1200" u="none" cap="none" strike="noStrike">
                <a:solidFill>
                  <a:schemeClr val="dk1"/>
                </a:solidFill>
                <a:latin typeface="Calibri"/>
                <a:ea typeface="Calibri"/>
                <a:cs typeface="Calibri"/>
                <a:sym typeface="Calibri"/>
              </a:rPr>
              <a:t>parti</a:t>
            </a:r>
          </a:p>
        </p:txBody>
      </p:sp>
      <p:sp>
        <p:nvSpPr>
          <p:cNvPr id="1058" name="Shape 1058"/>
          <p:cNvSpPr txBox="1"/>
          <p:nvPr>
            <p:ph idx="12" type="sldNum"/>
          </p:nvPr>
        </p:nvSpPr>
        <p:spPr>
          <a:xfrm>
            <a:off x="3970937" y="8829967"/>
            <a:ext cx="3037839" cy="466433"/>
          </a:xfrm>
          <a:prstGeom prst="rect">
            <a:avLst/>
          </a:prstGeom>
          <a:noFill/>
          <a:ln>
            <a:noFill/>
          </a:ln>
        </p:spPr>
        <p:txBody>
          <a:bodyPr anchorCtr="0" anchor="b" bIns="46575" lIns="93175" rIns="93175" tIns="46575">
            <a:noAutofit/>
          </a:bodyPr>
          <a:lstStyle/>
          <a:p>
            <a:pPr indent="0" lvl="0" marL="0" marR="0" rtl="0" algn="r">
              <a:spcBef>
                <a:spcPts val="0"/>
              </a:spcBef>
              <a:buSzPct val="25000"/>
              <a:buNone/>
            </a:pPr>
            <a:fld id="{00000000-1234-1234-1234-123412341234}" type="slidenum">
              <a:rPr lang="en-US" sz="1200">
                <a:solidFill>
                  <a:schemeClr val="dk1"/>
                </a:solidFill>
                <a:latin typeface="Calibri"/>
                <a:ea typeface="Calibri"/>
                <a:cs typeface="Calibri"/>
                <a:sym typeface="Calibri"/>
              </a:rPr>
              <a:t>‹#›</a:t>
            </a:fld>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31" name="Shape 431"/>
        <p:cNvGrpSpPr/>
        <p:nvPr/>
      </p:nvGrpSpPr>
      <p:grpSpPr>
        <a:xfrm>
          <a:off x="0" y="0"/>
          <a:ext cx="0" cy="0"/>
          <a:chOff x="0" y="0"/>
          <a:chExt cx="0" cy="0"/>
        </a:xfrm>
      </p:grpSpPr>
      <p:sp>
        <p:nvSpPr>
          <p:cNvPr id="432" name="Shape 432"/>
          <p:cNvSpPr txBox="1"/>
          <p:nvPr>
            <p:ph idx="1" type="body"/>
          </p:nvPr>
        </p:nvSpPr>
        <p:spPr>
          <a:xfrm>
            <a:off x="701039" y="4473892"/>
            <a:ext cx="5608319" cy="3660457"/>
          </a:xfrm>
          <a:prstGeom prst="rect">
            <a:avLst/>
          </a:prstGeom>
        </p:spPr>
        <p:txBody>
          <a:bodyPr anchorCtr="0" anchor="t" bIns="91425" lIns="91425" rIns="91425" tIns="91425">
            <a:noAutofit/>
          </a:bodyPr>
          <a:lstStyle/>
          <a:p>
            <a:pPr lvl="0">
              <a:spcBef>
                <a:spcPts val="0"/>
              </a:spcBef>
              <a:buNone/>
            </a:pPr>
            <a:r>
              <a:t/>
            </a:r>
            <a:endParaRPr/>
          </a:p>
        </p:txBody>
      </p:sp>
      <p:sp>
        <p:nvSpPr>
          <p:cNvPr id="433" name="Shape 433"/>
          <p:cNvSpPr/>
          <p:nvPr>
            <p:ph idx="2" type="sldImg"/>
          </p:nvPr>
        </p:nvSpPr>
        <p:spPr>
          <a:xfrm>
            <a:off x="1414462" y="1162050"/>
            <a:ext cx="4181475" cy="3136899"/>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jp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jp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02.jp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02.jp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02.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jp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02.jp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02.jp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02.jp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02.jp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02.jp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02.jp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jp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jp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14" name="Shape 14"/>
        <p:cNvGrpSpPr/>
        <p:nvPr/>
      </p:nvGrpSpPr>
      <p:grpSpPr>
        <a:xfrm>
          <a:off x="0" y="0"/>
          <a:ext cx="0" cy="0"/>
          <a:chOff x="0" y="0"/>
          <a:chExt cx="0" cy="0"/>
        </a:xfrm>
      </p:grpSpPr>
      <p:pic>
        <p:nvPicPr>
          <p:cNvPr descr="PPbarV11.jpg" id="15" name="Shape 15"/>
          <p:cNvPicPr preferRelativeResize="0"/>
          <p:nvPr/>
        </p:nvPicPr>
        <p:blipFill rotWithShape="1">
          <a:blip r:embed="rId2">
            <a:alphaModFix/>
          </a:blip>
          <a:srcRect b="0" l="0" r="0" t="0"/>
          <a:stretch/>
        </p:blipFill>
        <p:spPr>
          <a:xfrm>
            <a:off x="0" y="0"/>
            <a:ext cx="9144000" cy="942975"/>
          </a:xfrm>
          <a:prstGeom prst="rect">
            <a:avLst/>
          </a:prstGeom>
          <a:noFill/>
          <a:ln>
            <a:noFill/>
          </a:ln>
        </p:spPr>
      </p:pic>
      <p:sp>
        <p:nvSpPr>
          <p:cNvPr id="16" name="Shape 16"/>
          <p:cNvSpPr txBox="1"/>
          <p:nvPr>
            <p:ph type="title"/>
          </p:nvPr>
        </p:nvSpPr>
        <p:spPr>
          <a:xfrm>
            <a:off x="1371600" y="1524000"/>
            <a:ext cx="7772400" cy="1143000"/>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1pPr>
            <a:lvl2pPr indent="0" lvl="1" marL="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2pPr>
            <a:lvl3pPr indent="0" lvl="2" marL="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3pPr>
            <a:lvl4pPr indent="0" lvl="3" marL="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4pPr>
            <a:lvl5pPr indent="0" lvl="4" marL="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5pPr>
            <a:lvl6pPr indent="0" lvl="5" marL="4572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6pPr>
            <a:lvl7pPr indent="0" lvl="6" marL="9144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7pPr>
            <a:lvl8pPr indent="0" lvl="7" marL="13716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8pPr>
            <a:lvl9pPr indent="0" lvl="8" marL="18288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9pPr>
          </a:lstStyle>
          <a:p/>
        </p:txBody>
      </p:sp>
      <p:sp>
        <p:nvSpPr>
          <p:cNvPr id="17" name="Shape 17"/>
          <p:cNvSpPr txBox="1"/>
          <p:nvPr>
            <p:ph idx="1" type="body"/>
          </p:nvPr>
        </p:nvSpPr>
        <p:spPr>
          <a:xfrm>
            <a:off x="1371600" y="2438400"/>
            <a:ext cx="7772400" cy="4114800"/>
          </a:xfrm>
          <a:prstGeom prst="rect">
            <a:avLst/>
          </a:prstGeom>
          <a:noFill/>
          <a:ln>
            <a:noFill/>
          </a:ln>
        </p:spPr>
        <p:txBody>
          <a:bodyPr anchorCtr="0" anchor="t" bIns="91425" lIns="91425" rIns="91425" tIns="91425"/>
          <a:lstStyle>
            <a:lvl1pPr indent="-342900" lvl="0" marL="342900" marR="0" rtl="0" algn="l">
              <a:lnSpc>
                <a:spcPct val="110000"/>
              </a:lnSpc>
              <a:spcBef>
                <a:spcPts val="480"/>
              </a:spcBef>
              <a:spcAft>
                <a:spcPts val="0"/>
              </a:spcAft>
              <a:buNone/>
              <a:defRPr b="1" i="0" sz="1600" u="none" cap="none" strike="noStrike">
                <a:solidFill>
                  <a:schemeClr val="dk1"/>
                </a:solidFill>
                <a:latin typeface="Helvetica Neue"/>
                <a:ea typeface="Helvetica Neue"/>
                <a:cs typeface="Helvetica Neue"/>
                <a:sym typeface="Helvetica Neue"/>
              </a:defRPr>
            </a:lvl1pPr>
            <a:lvl2pPr indent="-285750" lvl="1" marL="742950" marR="0" rtl="0" algn="l">
              <a:spcBef>
                <a:spcPts val="360"/>
              </a:spcBef>
              <a:spcAft>
                <a:spcPts val="0"/>
              </a:spcAft>
              <a:buNone/>
              <a:defRPr b="0" i="0" sz="1200" u="none" cap="none" strike="noStrike">
                <a:solidFill>
                  <a:schemeClr val="dk1"/>
                </a:solidFill>
                <a:latin typeface="Helvetica Neue"/>
                <a:ea typeface="Helvetica Neue"/>
                <a:cs typeface="Helvetica Neue"/>
                <a:sym typeface="Helvetica Neue"/>
              </a:defRPr>
            </a:lvl2pPr>
            <a:lvl3pPr indent="-146050" lvl="2" marL="1143000" marR="0" rtl="0" algn="l">
              <a:spcBef>
                <a:spcPts val="390"/>
              </a:spcBef>
              <a:spcAft>
                <a:spcPts val="0"/>
              </a:spcAft>
              <a:buClr>
                <a:srgbClr val="333399"/>
              </a:buClr>
              <a:buSzPct val="100000"/>
              <a:buFont typeface="Helvetica Neue"/>
              <a:buChar char="•"/>
              <a:defRPr b="1" i="0" sz="1300" u="none" cap="none" strike="noStrike">
                <a:solidFill>
                  <a:srgbClr val="333399"/>
                </a:solidFill>
                <a:latin typeface="Helvetica Neue"/>
                <a:ea typeface="Helvetica Neue"/>
                <a:cs typeface="Helvetica Neue"/>
                <a:sym typeface="Helvetica Neue"/>
              </a:defRPr>
            </a:lvl3pPr>
            <a:lvl4pPr indent="-101600" lvl="3" marL="1600200" marR="0" rtl="0" algn="l">
              <a:spcBef>
                <a:spcPts val="400"/>
              </a:spcBef>
              <a:spcAft>
                <a:spcPts val="0"/>
              </a:spcAft>
              <a:buClr>
                <a:schemeClr val="dk1"/>
              </a:buClr>
              <a:buSzPct val="100000"/>
              <a:buFont typeface="Times"/>
              <a:buChar char="–"/>
              <a:defRPr b="0" i="0" sz="2000" u="none" cap="none" strike="noStrike">
                <a:solidFill>
                  <a:schemeClr val="dk1"/>
                </a:solidFill>
                <a:latin typeface="Times"/>
                <a:ea typeface="Times"/>
                <a:cs typeface="Times"/>
                <a:sym typeface="Times"/>
              </a:defRPr>
            </a:lvl4pPr>
            <a:lvl5pPr indent="-101600" lvl="4" marL="2057400" marR="0" rtl="0" algn="l">
              <a:spcBef>
                <a:spcPts val="400"/>
              </a:spcBef>
              <a:spcAft>
                <a:spcPts val="0"/>
              </a:spcAft>
              <a:buClr>
                <a:schemeClr val="dk1"/>
              </a:buClr>
              <a:buSzPct val="100000"/>
              <a:buFont typeface="Times"/>
              <a:buChar char="»"/>
              <a:defRPr b="0" i="0" sz="2000" u="none" cap="none" strike="noStrike">
                <a:solidFill>
                  <a:schemeClr val="dk1"/>
                </a:solidFill>
                <a:latin typeface="Times"/>
                <a:ea typeface="Times"/>
                <a:cs typeface="Times"/>
                <a:sym typeface="Times"/>
              </a:defRPr>
            </a:lvl5pPr>
            <a:lvl6pPr indent="-101600" lvl="5" marL="2514600" marR="0" rtl="0" algn="l">
              <a:spcBef>
                <a:spcPts val="400"/>
              </a:spcBef>
              <a:spcAft>
                <a:spcPts val="0"/>
              </a:spcAft>
              <a:buClr>
                <a:schemeClr val="dk1"/>
              </a:buClr>
              <a:buSzPct val="100000"/>
              <a:buFont typeface="Times"/>
              <a:buChar char="»"/>
              <a:defRPr b="0" i="0" sz="2000" u="none" cap="none" strike="noStrike">
                <a:solidFill>
                  <a:schemeClr val="dk1"/>
                </a:solidFill>
                <a:latin typeface="Times"/>
                <a:ea typeface="Times"/>
                <a:cs typeface="Times"/>
                <a:sym typeface="Times"/>
              </a:defRPr>
            </a:lvl6pPr>
            <a:lvl7pPr indent="-101600" lvl="6" marL="2971800" marR="0" rtl="0" algn="l">
              <a:spcBef>
                <a:spcPts val="400"/>
              </a:spcBef>
              <a:spcAft>
                <a:spcPts val="0"/>
              </a:spcAft>
              <a:buClr>
                <a:schemeClr val="dk1"/>
              </a:buClr>
              <a:buSzPct val="100000"/>
              <a:buFont typeface="Times"/>
              <a:buChar char="»"/>
              <a:defRPr b="0" i="0" sz="2000" u="none" cap="none" strike="noStrike">
                <a:solidFill>
                  <a:schemeClr val="dk1"/>
                </a:solidFill>
                <a:latin typeface="Times"/>
                <a:ea typeface="Times"/>
                <a:cs typeface="Times"/>
                <a:sym typeface="Times"/>
              </a:defRPr>
            </a:lvl7pPr>
            <a:lvl8pPr indent="-101600" lvl="7" marL="3429000" marR="0" rtl="0" algn="l">
              <a:spcBef>
                <a:spcPts val="400"/>
              </a:spcBef>
              <a:spcAft>
                <a:spcPts val="0"/>
              </a:spcAft>
              <a:buClr>
                <a:schemeClr val="dk1"/>
              </a:buClr>
              <a:buSzPct val="100000"/>
              <a:buFont typeface="Times"/>
              <a:buChar char="»"/>
              <a:defRPr b="0" i="0" sz="2000" u="none" cap="none" strike="noStrike">
                <a:solidFill>
                  <a:schemeClr val="dk1"/>
                </a:solidFill>
                <a:latin typeface="Times"/>
                <a:ea typeface="Times"/>
                <a:cs typeface="Times"/>
                <a:sym typeface="Times"/>
              </a:defRPr>
            </a:lvl8pPr>
            <a:lvl9pPr indent="-101600" lvl="8" marL="3886200" marR="0" rtl="0" algn="l">
              <a:spcBef>
                <a:spcPts val="400"/>
              </a:spcBef>
              <a:spcAft>
                <a:spcPts val="0"/>
              </a:spcAft>
              <a:buClr>
                <a:schemeClr val="dk1"/>
              </a:buClr>
              <a:buSzPct val="100000"/>
              <a:buFont typeface="Times"/>
              <a:buChar char="»"/>
              <a:defRPr b="0" i="0" sz="2000" u="none" cap="none" strike="noStrike">
                <a:solidFill>
                  <a:schemeClr val="dk1"/>
                </a:solidFill>
                <a:latin typeface="Times"/>
                <a:ea typeface="Times"/>
                <a:cs typeface="Times"/>
                <a:sym typeface="Times"/>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54" name="Shape 54"/>
        <p:cNvGrpSpPr/>
        <p:nvPr/>
      </p:nvGrpSpPr>
      <p:grpSpPr>
        <a:xfrm>
          <a:off x="0" y="0"/>
          <a:ext cx="0" cy="0"/>
          <a:chOff x="0" y="0"/>
          <a:chExt cx="0" cy="0"/>
        </a:xfrm>
      </p:grpSpPr>
      <p:sp>
        <p:nvSpPr>
          <p:cNvPr id="55" name="Shape 55"/>
          <p:cNvSpPr txBox="1"/>
          <p:nvPr>
            <p:ph type="ctrTitle"/>
          </p:nvPr>
        </p:nvSpPr>
        <p:spPr>
          <a:xfrm>
            <a:off x="685800" y="2130425"/>
            <a:ext cx="7772400" cy="1470024"/>
          </a:xfrm>
          <a:prstGeom prst="rect">
            <a:avLst/>
          </a:prstGeom>
          <a:noFill/>
          <a:ln>
            <a:noFill/>
          </a:ln>
        </p:spPr>
        <p:txBody>
          <a:bodyPr anchorCtr="0" anchor="ctr" bIns="91425" lIns="91425" rIns="91425" tIns="91425"/>
          <a:lstStyle>
            <a:lvl1pPr indent="0" lvl="0" marL="0" marR="0" rtl="0" algn="ctr">
              <a:spcBef>
                <a:spcPts val="0"/>
              </a:spcBef>
              <a:buClr>
                <a:schemeClr val="dk1"/>
              </a:buClr>
              <a:buFont typeface="Calibri"/>
              <a:buNone/>
              <a:defRPr b="0" i="0" sz="4400" u="none" cap="none" strike="noStrike">
                <a:solidFill>
                  <a:schemeClr val="dk1"/>
                </a:solidFill>
                <a:latin typeface="Calibri"/>
                <a:ea typeface="Calibri"/>
                <a:cs typeface="Calibri"/>
                <a:sym typeface="Calibri"/>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56" name="Shape 56"/>
          <p:cNvSpPr txBox="1"/>
          <p:nvPr>
            <p:ph idx="1" type="subTitle"/>
          </p:nvPr>
        </p:nvSpPr>
        <p:spPr>
          <a:xfrm>
            <a:off x="1371600" y="3886200"/>
            <a:ext cx="6400799" cy="1752600"/>
          </a:xfrm>
          <a:prstGeom prst="rect">
            <a:avLst/>
          </a:prstGeom>
          <a:noFill/>
          <a:ln>
            <a:noFill/>
          </a:ln>
        </p:spPr>
        <p:txBody>
          <a:bodyPr anchorCtr="0" anchor="t" bIns="91425" lIns="91425" rIns="91425" tIns="91425"/>
          <a:lstStyle>
            <a:lvl1pPr indent="0" lvl="0" marL="0" marR="0" rtl="0" algn="ctr">
              <a:spcBef>
                <a:spcPts val="640"/>
              </a:spcBef>
              <a:buClr>
                <a:srgbClr val="888888"/>
              </a:buClr>
              <a:buFont typeface="Arial"/>
              <a:buNone/>
              <a:defRPr b="0" i="0" sz="3200" u="none" cap="none" strike="noStrike">
                <a:solidFill>
                  <a:srgbClr val="888888"/>
                </a:solidFill>
                <a:latin typeface="Calibri"/>
                <a:ea typeface="Calibri"/>
                <a:cs typeface="Calibri"/>
                <a:sym typeface="Calibri"/>
              </a:defRPr>
            </a:lvl1pPr>
            <a:lvl2pPr indent="0" lvl="1" marL="457200" marR="0" rtl="0" algn="ctr">
              <a:spcBef>
                <a:spcPts val="560"/>
              </a:spcBef>
              <a:buClr>
                <a:srgbClr val="888888"/>
              </a:buClr>
              <a:buFont typeface="Arial"/>
              <a:buNone/>
              <a:defRPr b="0" i="0" sz="2800" u="none" cap="none" strike="noStrike">
                <a:solidFill>
                  <a:srgbClr val="888888"/>
                </a:solidFill>
                <a:latin typeface="Calibri"/>
                <a:ea typeface="Calibri"/>
                <a:cs typeface="Calibri"/>
                <a:sym typeface="Calibri"/>
              </a:defRPr>
            </a:lvl2pPr>
            <a:lvl3pPr indent="0" lvl="2" marL="914400" marR="0" rtl="0" algn="ctr">
              <a:spcBef>
                <a:spcPts val="480"/>
              </a:spcBef>
              <a:buClr>
                <a:srgbClr val="888888"/>
              </a:buClr>
              <a:buFont typeface="Arial"/>
              <a:buNone/>
              <a:defRPr b="0" i="0" sz="2400" u="none" cap="none" strike="noStrike">
                <a:solidFill>
                  <a:srgbClr val="888888"/>
                </a:solidFill>
                <a:latin typeface="Calibri"/>
                <a:ea typeface="Calibri"/>
                <a:cs typeface="Calibri"/>
                <a:sym typeface="Calibri"/>
              </a:defRPr>
            </a:lvl3pPr>
            <a:lvl4pPr indent="0" lvl="3" marL="1371600" marR="0" rtl="0" algn="ctr">
              <a:spcBef>
                <a:spcPts val="400"/>
              </a:spcBef>
              <a:buClr>
                <a:srgbClr val="888888"/>
              </a:buClr>
              <a:buFont typeface="Arial"/>
              <a:buNone/>
              <a:defRPr b="0" i="0" sz="2000" u="none" cap="none" strike="noStrike">
                <a:solidFill>
                  <a:srgbClr val="888888"/>
                </a:solidFill>
                <a:latin typeface="Calibri"/>
                <a:ea typeface="Calibri"/>
                <a:cs typeface="Calibri"/>
                <a:sym typeface="Calibri"/>
              </a:defRPr>
            </a:lvl4pPr>
            <a:lvl5pPr indent="0" lvl="4" marL="1828800" marR="0" rtl="0" algn="ctr">
              <a:spcBef>
                <a:spcPts val="400"/>
              </a:spcBef>
              <a:buClr>
                <a:srgbClr val="888888"/>
              </a:buClr>
              <a:buFont typeface="Arial"/>
              <a:buNone/>
              <a:defRPr b="0" i="0" sz="2000" u="none" cap="none" strike="noStrike">
                <a:solidFill>
                  <a:srgbClr val="888888"/>
                </a:solidFill>
                <a:latin typeface="Calibri"/>
                <a:ea typeface="Calibri"/>
                <a:cs typeface="Calibri"/>
                <a:sym typeface="Calibri"/>
              </a:defRPr>
            </a:lvl5pPr>
            <a:lvl6pPr indent="0" lvl="5" marL="2286000" marR="0" rtl="0" algn="ctr">
              <a:spcBef>
                <a:spcPts val="400"/>
              </a:spcBef>
              <a:buClr>
                <a:srgbClr val="888888"/>
              </a:buClr>
              <a:buFont typeface="Arial"/>
              <a:buNone/>
              <a:defRPr b="0" i="0" sz="2000" u="none" cap="none" strike="noStrike">
                <a:solidFill>
                  <a:srgbClr val="888888"/>
                </a:solidFill>
                <a:latin typeface="Calibri"/>
                <a:ea typeface="Calibri"/>
                <a:cs typeface="Calibri"/>
                <a:sym typeface="Calibri"/>
              </a:defRPr>
            </a:lvl6pPr>
            <a:lvl7pPr indent="0" lvl="6" marL="2743200" marR="0" rtl="0" algn="ctr">
              <a:spcBef>
                <a:spcPts val="400"/>
              </a:spcBef>
              <a:buClr>
                <a:srgbClr val="888888"/>
              </a:buClr>
              <a:buFont typeface="Arial"/>
              <a:buNone/>
              <a:defRPr b="0" i="0" sz="2000" u="none" cap="none" strike="noStrike">
                <a:solidFill>
                  <a:srgbClr val="888888"/>
                </a:solidFill>
                <a:latin typeface="Calibri"/>
                <a:ea typeface="Calibri"/>
                <a:cs typeface="Calibri"/>
                <a:sym typeface="Calibri"/>
              </a:defRPr>
            </a:lvl7pPr>
            <a:lvl8pPr indent="0" lvl="7" marL="3200400" marR="0" rtl="0" algn="ctr">
              <a:spcBef>
                <a:spcPts val="400"/>
              </a:spcBef>
              <a:buClr>
                <a:srgbClr val="888888"/>
              </a:buClr>
              <a:buFont typeface="Arial"/>
              <a:buNone/>
              <a:defRPr b="0" i="0" sz="2000" u="none" cap="none" strike="noStrike">
                <a:solidFill>
                  <a:srgbClr val="888888"/>
                </a:solidFill>
                <a:latin typeface="Calibri"/>
                <a:ea typeface="Calibri"/>
                <a:cs typeface="Calibri"/>
                <a:sym typeface="Calibri"/>
              </a:defRPr>
            </a:lvl8pPr>
            <a:lvl9pPr indent="0" lvl="8" marL="3657600" marR="0" rtl="0" algn="ctr">
              <a:spcBef>
                <a:spcPts val="400"/>
              </a:spcBef>
              <a:buClr>
                <a:srgbClr val="888888"/>
              </a:buClr>
              <a:buFont typeface="Arial"/>
              <a:buNone/>
              <a:defRPr b="0" i="0" sz="2000" u="none" cap="none" strike="noStrike">
                <a:solidFill>
                  <a:srgbClr val="888888"/>
                </a:solidFill>
                <a:latin typeface="Calibri"/>
                <a:ea typeface="Calibri"/>
                <a:cs typeface="Calibri"/>
                <a:sym typeface="Calibri"/>
              </a:defRPr>
            </a:lvl9pPr>
          </a:lstStyle>
          <a:p/>
        </p:txBody>
      </p:sp>
      <p:sp>
        <p:nvSpPr>
          <p:cNvPr id="57" name="Shape 57"/>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58" name="Shape 58"/>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59" name="Shape 59"/>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60" name="Shape 60"/>
        <p:cNvGrpSpPr/>
        <p:nvPr/>
      </p:nvGrpSpPr>
      <p:grpSpPr>
        <a:xfrm>
          <a:off x="0" y="0"/>
          <a:ext cx="0" cy="0"/>
          <a:chOff x="0" y="0"/>
          <a:chExt cx="0" cy="0"/>
        </a:xfrm>
      </p:grpSpPr>
      <p:sp>
        <p:nvSpPr>
          <p:cNvPr id="61" name="Shape 61"/>
          <p:cNvSpPr txBox="1"/>
          <p:nvPr>
            <p:ph type="title"/>
          </p:nvPr>
        </p:nvSpPr>
        <p:spPr>
          <a:xfrm>
            <a:off x="457200" y="274637"/>
            <a:ext cx="8229600" cy="1143000"/>
          </a:xfrm>
          <a:prstGeom prst="rect">
            <a:avLst/>
          </a:prstGeom>
          <a:noFill/>
          <a:ln>
            <a:noFill/>
          </a:ln>
        </p:spPr>
        <p:txBody>
          <a:bodyPr anchorCtr="0" anchor="ctr" bIns="91425" lIns="91425" rIns="91425" tIns="91425"/>
          <a:lstStyle>
            <a:lvl1pPr indent="0" lvl="0" marL="0" marR="0" rtl="0" algn="ctr">
              <a:spcBef>
                <a:spcPts val="0"/>
              </a:spcBef>
              <a:buClr>
                <a:schemeClr val="dk1"/>
              </a:buClr>
              <a:buFont typeface="Calibri"/>
              <a:buNone/>
              <a:defRPr b="0" i="0" sz="4400" u="none" cap="none" strike="noStrike">
                <a:solidFill>
                  <a:schemeClr val="dk1"/>
                </a:solidFill>
                <a:latin typeface="Calibri"/>
                <a:ea typeface="Calibri"/>
                <a:cs typeface="Calibri"/>
                <a:sym typeface="Calibri"/>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62" name="Shape 62"/>
          <p:cNvSpPr txBox="1"/>
          <p:nvPr>
            <p:ph idx="1" type="body"/>
          </p:nvPr>
        </p:nvSpPr>
        <p:spPr>
          <a:xfrm>
            <a:off x="457200" y="1600200"/>
            <a:ext cx="8229600" cy="4525963"/>
          </a:xfrm>
          <a:prstGeom prst="rect">
            <a:avLst/>
          </a:prstGeom>
          <a:noFill/>
          <a:ln>
            <a:noFill/>
          </a:ln>
        </p:spPr>
        <p:txBody>
          <a:bodyPr anchorCtr="0" anchor="t" bIns="91425" lIns="91425" rIns="91425" tIns="91425"/>
          <a:lstStyle>
            <a:lvl1pPr indent="-139700" lvl="0" marL="342900" marR="0" rtl="0" algn="l">
              <a:spcBef>
                <a:spcPts val="640"/>
              </a:spcBef>
              <a:buClr>
                <a:schemeClr val="dk1"/>
              </a:buClr>
              <a:buSzPct val="100000"/>
              <a:buFont typeface="Arial"/>
              <a:buChar char="•"/>
              <a:defRPr b="0" i="0" sz="3200" u="none" cap="none" strike="noStrike">
                <a:solidFill>
                  <a:schemeClr val="dk1"/>
                </a:solidFill>
                <a:latin typeface="Calibri"/>
                <a:ea typeface="Calibri"/>
                <a:cs typeface="Calibri"/>
                <a:sym typeface="Calibri"/>
              </a:defRPr>
            </a:lvl1pPr>
            <a:lvl2pPr indent="-107950" lvl="1" marL="742950" marR="0" rtl="0" algn="l">
              <a:spcBef>
                <a:spcPts val="560"/>
              </a:spcBef>
              <a:buClr>
                <a:schemeClr val="dk1"/>
              </a:buClr>
              <a:buSzPct val="100000"/>
              <a:buFont typeface="Arial"/>
              <a:buChar char="–"/>
              <a:defRPr b="0" i="0" sz="2800" u="none" cap="none" strike="noStrike">
                <a:solidFill>
                  <a:schemeClr val="dk1"/>
                </a:solidFill>
                <a:latin typeface="Calibri"/>
                <a:ea typeface="Calibri"/>
                <a:cs typeface="Calibri"/>
                <a:sym typeface="Calibri"/>
              </a:defRPr>
            </a:lvl2pPr>
            <a:lvl3pPr indent="-76200" lvl="2" marL="1143000" marR="0" rtl="0" algn="l">
              <a:spcBef>
                <a:spcPts val="480"/>
              </a:spcBef>
              <a:buClr>
                <a:schemeClr val="dk1"/>
              </a:buClr>
              <a:buSzPct val="100000"/>
              <a:buFont typeface="Arial"/>
              <a:buChar char="•"/>
              <a:defRPr b="0" i="0" sz="2400" u="none" cap="none" strike="noStrike">
                <a:solidFill>
                  <a:schemeClr val="dk1"/>
                </a:solidFill>
                <a:latin typeface="Calibri"/>
                <a:ea typeface="Calibri"/>
                <a:cs typeface="Calibri"/>
                <a:sym typeface="Calibri"/>
              </a:defRPr>
            </a:lvl3pPr>
            <a:lvl4pPr indent="-101600" lvl="3" marL="16002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4pPr>
            <a:lvl5pPr indent="-101600" lvl="4" marL="20574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9pPr>
          </a:lstStyle>
          <a:p/>
        </p:txBody>
      </p:sp>
      <p:sp>
        <p:nvSpPr>
          <p:cNvPr id="63" name="Shape 63"/>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64" name="Shape 64"/>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65" name="Shape 65"/>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66" name="Shape 66"/>
        <p:cNvGrpSpPr/>
        <p:nvPr/>
      </p:nvGrpSpPr>
      <p:grpSpPr>
        <a:xfrm>
          <a:off x="0" y="0"/>
          <a:ext cx="0" cy="0"/>
          <a:chOff x="0" y="0"/>
          <a:chExt cx="0" cy="0"/>
        </a:xfrm>
      </p:grpSpPr>
      <p:sp>
        <p:nvSpPr>
          <p:cNvPr id="67" name="Shape 67"/>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68" name="Shape 68"/>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69" name="Shape 69"/>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70" name="Shape 70"/>
        <p:cNvGrpSpPr/>
        <p:nvPr/>
      </p:nvGrpSpPr>
      <p:grpSpPr>
        <a:xfrm>
          <a:off x="0" y="0"/>
          <a:ext cx="0" cy="0"/>
          <a:chOff x="0" y="0"/>
          <a:chExt cx="0" cy="0"/>
        </a:xfrm>
      </p:grpSpPr>
      <p:sp>
        <p:nvSpPr>
          <p:cNvPr id="71" name="Shape 71"/>
          <p:cNvSpPr txBox="1"/>
          <p:nvPr>
            <p:ph type="title"/>
          </p:nvPr>
        </p:nvSpPr>
        <p:spPr>
          <a:xfrm>
            <a:off x="722312" y="4406900"/>
            <a:ext cx="7772400" cy="1362075"/>
          </a:xfrm>
          <a:prstGeom prst="rect">
            <a:avLst/>
          </a:prstGeom>
          <a:noFill/>
          <a:ln>
            <a:noFill/>
          </a:ln>
        </p:spPr>
        <p:txBody>
          <a:bodyPr anchorCtr="0" anchor="t" bIns="91425" lIns="91425" rIns="91425" tIns="91425"/>
          <a:lstStyle>
            <a:lvl1pPr indent="0" lvl="0" marL="0" marR="0" rtl="0" algn="l">
              <a:spcBef>
                <a:spcPts val="0"/>
              </a:spcBef>
              <a:buClr>
                <a:schemeClr val="dk1"/>
              </a:buClr>
              <a:buFont typeface="Calibri"/>
              <a:buNone/>
              <a:defRPr b="1" i="0" sz="4000" u="none" cap="none" strike="noStrike">
                <a:solidFill>
                  <a:schemeClr val="dk1"/>
                </a:solidFill>
                <a:latin typeface="Calibri"/>
                <a:ea typeface="Calibri"/>
                <a:cs typeface="Calibri"/>
                <a:sym typeface="Calibri"/>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72" name="Shape 72"/>
          <p:cNvSpPr txBox="1"/>
          <p:nvPr>
            <p:ph idx="1" type="body"/>
          </p:nvPr>
        </p:nvSpPr>
        <p:spPr>
          <a:xfrm>
            <a:off x="722312" y="2906713"/>
            <a:ext cx="7772400" cy="1500187"/>
          </a:xfrm>
          <a:prstGeom prst="rect">
            <a:avLst/>
          </a:prstGeom>
          <a:noFill/>
          <a:ln>
            <a:noFill/>
          </a:ln>
        </p:spPr>
        <p:txBody>
          <a:bodyPr anchorCtr="0" anchor="b" bIns="91425" lIns="91425" rIns="91425" tIns="91425"/>
          <a:lstStyle>
            <a:lvl1pPr indent="0" lvl="0" marL="0" marR="0" rtl="0" algn="l">
              <a:spcBef>
                <a:spcPts val="400"/>
              </a:spcBef>
              <a:buClr>
                <a:srgbClr val="888888"/>
              </a:buClr>
              <a:buFont typeface="Arial"/>
              <a:buNone/>
              <a:defRPr b="0" i="0" sz="2000" u="none" cap="none" strike="noStrike">
                <a:solidFill>
                  <a:srgbClr val="888888"/>
                </a:solidFill>
                <a:latin typeface="Calibri"/>
                <a:ea typeface="Calibri"/>
                <a:cs typeface="Calibri"/>
                <a:sym typeface="Calibri"/>
              </a:defRPr>
            </a:lvl1pPr>
            <a:lvl2pPr indent="0" lvl="1" marL="457200" marR="0" rtl="0" algn="l">
              <a:spcBef>
                <a:spcPts val="360"/>
              </a:spcBef>
              <a:buClr>
                <a:srgbClr val="888888"/>
              </a:buClr>
              <a:buFont typeface="Arial"/>
              <a:buNone/>
              <a:defRPr b="0" i="0" sz="1800" u="none" cap="none" strike="noStrike">
                <a:solidFill>
                  <a:srgbClr val="888888"/>
                </a:solidFill>
                <a:latin typeface="Calibri"/>
                <a:ea typeface="Calibri"/>
                <a:cs typeface="Calibri"/>
                <a:sym typeface="Calibri"/>
              </a:defRPr>
            </a:lvl2pPr>
            <a:lvl3pPr indent="0" lvl="2" marL="914400" marR="0" rtl="0" algn="l">
              <a:spcBef>
                <a:spcPts val="320"/>
              </a:spcBef>
              <a:buClr>
                <a:srgbClr val="888888"/>
              </a:buClr>
              <a:buFont typeface="Arial"/>
              <a:buNone/>
              <a:defRPr b="0" i="0" sz="1600" u="none" cap="none" strike="noStrike">
                <a:solidFill>
                  <a:srgbClr val="888888"/>
                </a:solidFill>
                <a:latin typeface="Calibri"/>
                <a:ea typeface="Calibri"/>
                <a:cs typeface="Calibri"/>
                <a:sym typeface="Calibri"/>
              </a:defRPr>
            </a:lvl3pPr>
            <a:lvl4pPr indent="0" lvl="3" marL="1371600" marR="0" rtl="0" algn="l">
              <a:spcBef>
                <a:spcPts val="280"/>
              </a:spcBef>
              <a:buClr>
                <a:srgbClr val="888888"/>
              </a:buClr>
              <a:buFont typeface="Arial"/>
              <a:buNone/>
              <a:defRPr b="0" i="0" sz="1400" u="none" cap="none" strike="noStrike">
                <a:solidFill>
                  <a:srgbClr val="888888"/>
                </a:solidFill>
                <a:latin typeface="Calibri"/>
                <a:ea typeface="Calibri"/>
                <a:cs typeface="Calibri"/>
                <a:sym typeface="Calibri"/>
              </a:defRPr>
            </a:lvl4pPr>
            <a:lvl5pPr indent="0" lvl="4" marL="1828800" marR="0" rtl="0" algn="l">
              <a:spcBef>
                <a:spcPts val="280"/>
              </a:spcBef>
              <a:buClr>
                <a:srgbClr val="888888"/>
              </a:buClr>
              <a:buFont typeface="Arial"/>
              <a:buNone/>
              <a:defRPr b="0" i="0" sz="1400" u="none" cap="none" strike="noStrike">
                <a:solidFill>
                  <a:srgbClr val="888888"/>
                </a:solidFill>
                <a:latin typeface="Calibri"/>
                <a:ea typeface="Calibri"/>
                <a:cs typeface="Calibri"/>
                <a:sym typeface="Calibri"/>
              </a:defRPr>
            </a:lvl5pPr>
            <a:lvl6pPr indent="0" lvl="5" marL="2286000" marR="0" rtl="0" algn="l">
              <a:spcBef>
                <a:spcPts val="280"/>
              </a:spcBef>
              <a:buClr>
                <a:srgbClr val="888888"/>
              </a:buClr>
              <a:buFont typeface="Arial"/>
              <a:buNone/>
              <a:defRPr b="0" i="0" sz="1400" u="none" cap="none" strike="noStrike">
                <a:solidFill>
                  <a:srgbClr val="888888"/>
                </a:solidFill>
                <a:latin typeface="Calibri"/>
                <a:ea typeface="Calibri"/>
                <a:cs typeface="Calibri"/>
                <a:sym typeface="Calibri"/>
              </a:defRPr>
            </a:lvl6pPr>
            <a:lvl7pPr indent="0" lvl="6" marL="2743200" marR="0" rtl="0" algn="l">
              <a:spcBef>
                <a:spcPts val="280"/>
              </a:spcBef>
              <a:buClr>
                <a:srgbClr val="888888"/>
              </a:buClr>
              <a:buFont typeface="Arial"/>
              <a:buNone/>
              <a:defRPr b="0" i="0" sz="1400" u="none" cap="none" strike="noStrike">
                <a:solidFill>
                  <a:srgbClr val="888888"/>
                </a:solidFill>
                <a:latin typeface="Calibri"/>
                <a:ea typeface="Calibri"/>
                <a:cs typeface="Calibri"/>
                <a:sym typeface="Calibri"/>
              </a:defRPr>
            </a:lvl7pPr>
            <a:lvl8pPr indent="0" lvl="7" marL="3200400" marR="0" rtl="0" algn="l">
              <a:spcBef>
                <a:spcPts val="280"/>
              </a:spcBef>
              <a:buClr>
                <a:srgbClr val="888888"/>
              </a:buClr>
              <a:buFont typeface="Arial"/>
              <a:buNone/>
              <a:defRPr b="0" i="0" sz="1400" u="none" cap="none" strike="noStrike">
                <a:solidFill>
                  <a:srgbClr val="888888"/>
                </a:solidFill>
                <a:latin typeface="Calibri"/>
                <a:ea typeface="Calibri"/>
                <a:cs typeface="Calibri"/>
                <a:sym typeface="Calibri"/>
              </a:defRPr>
            </a:lvl8pPr>
            <a:lvl9pPr indent="0" lvl="8" marL="3657600" marR="0" rtl="0" algn="l">
              <a:spcBef>
                <a:spcPts val="280"/>
              </a:spcBef>
              <a:buClr>
                <a:srgbClr val="888888"/>
              </a:buClr>
              <a:buFont typeface="Arial"/>
              <a:buNone/>
              <a:defRPr b="0" i="0" sz="1400" u="none" cap="none" strike="noStrike">
                <a:solidFill>
                  <a:srgbClr val="888888"/>
                </a:solidFill>
                <a:latin typeface="Calibri"/>
                <a:ea typeface="Calibri"/>
                <a:cs typeface="Calibri"/>
                <a:sym typeface="Calibri"/>
              </a:defRPr>
            </a:lvl9pPr>
          </a:lstStyle>
          <a:p/>
        </p:txBody>
      </p:sp>
      <p:sp>
        <p:nvSpPr>
          <p:cNvPr id="73" name="Shape 73"/>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sz="1200">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74" name="Shape 74"/>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sz="1200">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75" name="Shape 75"/>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lang="en-US" sz="1200">
                <a:solidFill>
                  <a:srgbClr val="888888"/>
                </a:solidFill>
                <a:latin typeface="Calibri"/>
                <a:ea typeface="Calibri"/>
                <a:cs typeface="Calibri"/>
                <a:sym typeface="Calibri"/>
              </a:rPr>
              <a:t>‹#›</a:t>
            </a:fld>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76" name="Shape 76"/>
        <p:cNvGrpSpPr/>
        <p:nvPr/>
      </p:nvGrpSpPr>
      <p:grpSpPr>
        <a:xfrm>
          <a:off x="0" y="0"/>
          <a:ext cx="0" cy="0"/>
          <a:chOff x="0" y="0"/>
          <a:chExt cx="0" cy="0"/>
        </a:xfrm>
      </p:grpSpPr>
      <p:sp>
        <p:nvSpPr>
          <p:cNvPr id="77" name="Shape 77"/>
          <p:cNvSpPr txBox="1"/>
          <p:nvPr>
            <p:ph type="title"/>
          </p:nvPr>
        </p:nvSpPr>
        <p:spPr>
          <a:xfrm>
            <a:off x="457200" y="274637"/>
            <a:ext cx="8229600" cy="1143000"/>
          </a:xfrm>
          <a:prstGeom prst="rect">
            <a:avLst/>
          </a:prstGeom>
          <a:noFill/>
          <a:ln>
            <a:noFill/>
          </a:ln>
        </p:spPr>
        <p:txBody>
          <a:bodyPr anchorCtr="0" anchor="ctr" bIns="91425" lIns="91425" rIns="91425" tIns="91425"/>
          <a:lstStyle>
            <a:lvl1pPr indent="0" lvl="0" marL="0" marR="0" rtl="0" algn="ctr">
              <a:spcBef>
                <a:spcPts val="0"/>
              </a:spcBef>
              <a:buClr>
                <a:schemeClr val="dk1"/>
              </a:buClr>
              <a:buFont typeface="Calibri"/>
              <a:buNone/>
              <a:defRPr b="0" i="0" sz="4400" u="none" cap="none" strike="noStrike">
                <a:solidFill>
                  <a:schemeClr val="dk1"/>
                </a:solidFill>
                <a:latin typeface="Calibri"/>
                <a:ea typeface="Calibri"/>
                <a:cs typeface="Calibri"/>
                <a:sym typeface="Calibri"/>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78" name="Shape 78"/>
          <p:cNvSpPr txBox="1"/>
          <p:nvPr>
            <p:ph idx="1" type="body"/>
          </p:nvPr>
        </p:nvSpPr>
        <p:spPr>
          <a:xfrm>
            <a:off x="457200" y="1600200"/>
            <a:ext cx="4038599" cy="4525963"/>
          </a:xfrm>
          <a:prstGeom prst="rect">
            <a:avLst/>
          </a:prstGeom>
          <a:noFill/>
          <a:ln>
            <a:noFill/>
          </a:ln>
        </p:spPr>
        <p:txBody>
          <a:bodyPr anchorCtr="0" anchor="t" bIns="91425" lIns="91425" rIns="91425" tIns="91425"/>
          <a:lstStyle>
            <a:lvl1pPr indent="-165100" lvl="0" marL="342900" marR="0" rtl="0" algn="l">
              <a:spcBef>
                <a:spcPts val="560"/>
              </a:spcBef>
              <a:buClr>
                <a:schemeClr val="dk1"/>
              </a:buClr>
              <a:buSzPct val="100000"/>
              <a:buFont typeface="Arial"/>
              <a:buChar char="•"/>
              <a:defRPr b="0" i="0" sz="2800" u="none" cap="none" strike="noStrike">
                <a:solidFill>
                  <a:schemeClr val="dk1"/>
                </a:solidFill>
                <a:latin typeface="Calibri"/>
                <a:ea typeface="Calibri"/>
                <a:cs typeface="Calibri"/>
                <a:sym typeface="Calibri"/>
              </a:defRPr>
            </a:lvl1pPr>
            <a:lvl2pPr indent="-133350" lvl="1" marL="742950" marR="0" rtl="0" algn="l">
              <a:spcBef>
                <a:spcPts val="480"/>
              </a:spcBef>
              <a:buClr>
                <a:schemeClr val="dk1"/>
              </a:buClr>
              <a:buSzPct val="100000"/>
              <a:buFont typeface="Arial"/>
              <a:buChar char="–"/>
              <a:defRPr b="0" i="0" sz="2400" u="none" cap="none" strike="noStrike">
                <a:solidFill>
                  <a:schemeClr val="dk1"/>
                </a:solidFill>
                <a:latin typeface="Calibri"/>
                <a:ea typeface="Calibri"/>
                <a:cs typeface="Calibri"/>
                <a:sym typeface="Calibri"/>
              </a:defRPr>
            </a:lvl2pPr>
            <a:lvl3pPr indent="-101600" lvl="2" marL="11430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3pPr>
            <a:lvl4pPr indent="-114300" lvl="3" marL="1600200" marR="0" rtl="0" algn="l">
              <a:spcBef>
                <a:spcPts val="360"/>
              </a:spcBef>
              <a:buClr>
                <a:schemeClr val="dk1"/>
              </a:buClr>
              <a:buSzPct val="100000"/>
              <a:buFont typeface="Arial"/>
              <a:buChar char="–"/>
              <a:defRPr b="0" i="0" sz="1800" u="none" cap="none" strike="noStrike">
                <a:solidFill>
                  <a:schemeClr val="dk1"/>
                </a:solidFill>
                <a:latin typeface="Calibri"/>
                <a:ea typeface="Calibri"/>
                <a:cs typeface="Calibri"/>
                <a:sym typeface="Calibri"/>
              </a:defRPr>
            </a:lvl4pPr>
            <a:lvl5pPr indent="-114300" lvl="4" marL="2057400" marR="0" rtl="0" algn="l">
              <a:spcBef>
                <a:spcPts val="360"/>
              </a:spcBef>
              <a:buClr>
                <a:schemeClr val="dk1"/>
              </a:buClr>
              <a:buSzPct val="100000"/>
              <a:buFont typeface="Arial"/>
              <a:buChar char="»"/>
              <a:defRPr b="0" i="0" sz="1800" u="none" cap="none" strike="noStrike">
                <a:solidFill>
                  <a:schemeClr val="dk1"/>
                </a:solidFill>
                <a:latin typeface="Calibri"/>
                <a:ea typeface="Calibri"/>
                <a:cs typeface="Calibri"/>
                <a:sym typeface="Calibri"/>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Calibri"/>
                <a:ea typeface="Calibri"/>
                <a:cs typeface="Calibri"/>
                <a:sym typeface="Calibri"/>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Calibri"/>
                <a:ea typeface="Calibri"/>
                <a:cs typeface="Calibri"/>
                <a:sym typeface="Calibri"/>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Calibri"/>
                <a:ea typeface="Calibri"/>
                <a:cs typeface="Calibri"/>
                <a:sym typeface="Calibri"/>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Calibri"/>
                <a:ea typeface="Calibri"/>
                <a:cs typeface="Calibri"/>
                <a:sym typeface="Calibri"/>
              </a:defRPr>
            </a:lvl9pPr>
          </a:lstStyle>
          <a:p/>
        </p:txBody>
      </p:sp>
      <p:sp>
        <p:nvSpPr>
          <p:cNvPr id="79" name="Shape 79"/>
          <p:cNvSpPr txBox="1"/>
          <p:nvPr>
            <p:ph idx="2" type="body"/>
          </p:nvPr>
        </p:nvSpPr>
        <p:spPr>
          <a:xfrm>
            <a:off x="4648200" y="1600200"/>
            <a:ext cx="4038599" cy="4525963"/>
          </a:xfrm>
          <a:prstGeom prst="rect">
            <a:avLst/>
          </a:prstGeom>
          <a:noFill/>
          <a:ln>
            <a:noFill/>
          </a:ln>
        </p:spPr>
        <p:txBody>
          <a:bodyPr anchorCtr="0" anchor="t" bIns="91425" lIns="91425" rIns="91425" tIns="91425"/>
          <a:lstStyle>
            <a:lvl1pPr indent="-165100" lvl="0" marL="342900" marR="0" rtl="0" algn="l">
              <a:spcBef>
                <a:spcPts val="560"/>
              </a:spcBef>
              <a:buClr>
                <a:schemeClr val="dk1"/>
              </a:buClr>
              <a:buSzPct val="100000"/>
              <a:buFont typeface="Arial"/>
              <a:buChar char="•"/>
              <a:defRPr b="0" i="0" sz="2800" u="none" cap="none" strike="noStrike">
                <a:solidFill>
                  <a:schemeClr val="dk1"/>
                </a:solidFill>
                <a:latin typeface="Calibri"/>
                <a:ea typeface="Calibri"/>
                <a:cs typeface="Calibri"/>
                <a:sym typeface="Calibri"/>
              </a:defRPr>
            </a:lvl1pPr>
            <a:lvl2pPr indent="-133350" lvl="1" marL="742950" marR="0" rtl="0" algn="l">
              <a:spcBef>
                <a:spcPts val="480"/>
              </a:spcBef>
              <a:buClr>
                <a:schemeClr val="dk1"/>
              </a:buClr>
              <a:buSzPct val="100000"/>
              <a:buFont typeface="Arial"/>
              <a:buChar char="–"/>
              <a:defRPr b="0" i="0" sz="2400" u="none" cap="none" strike="noStrike">
                <a:solidFill>
                  <a:schemeClr val="dk1"/>
                </a:solidFill>
                <a:latin typeface="Calibri"/>
                <a:ea typeface="Calibri"/>
                <a:cs typeface="Calibri"/>
                <a:sym typeface="Calibri"/>
              </a:defRPr>
            </a:lvl2pPr>
            <a:lvl3pPr indent="-101600" lvl="2" marL="11430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3pPr>
            <a:lvl4pPr indent="-114300" lvl="3" marL="1600200" marR="0" rtl="0" algn="l">
              <a:spcBef>
                <a:spcPts val="360"/>
              </a:spcBef>
              <a:buClr>
                <a:schemeClr val="dk1"/>
              </a:buClr>
              <a:buSzPct val="100000"/>
              <a:buFont typeface="Arial"/>
              <a:buChar char="–"/>
              <a:defRPr b="0" i="0" sz="1800" u="none" cap="none" strike="noStrike">
                <a:solidFill>
                  <a:schemeClr val="dk1"/>
                </a:solidFill>
                <a:latin typeface="Calibri"/>
                <a:ea typeface="Calibri"/>
                <a:cs typeface="Calibri"/>
                <a:sym typeface="Calibri"/>
              </a:defRPr>
            </a:lvl4pPr>
            <a:lvl5pPr indent="-114300" lvl="4" marL="2057400" marR="0" rtl="0" algn="l">
              <a:spcBef>
                <a:spcPts val="360"/>
              </a:spcBef>
              <a:buClr>
                <a:schemeClr val="dk1"/>
              </a:buClr>
              <a:buSzPct val="100000"/>
              <a:buFont typeface="Arial"/>
              <a:buChar char="»"/>
              <a:defRPr b="0" i="0" sz="1800" u="none" cap="none" strike="noStrike">
                <a:solidFill>
                  <a:schemeClr val="dk1"/>
                </a:solidFill>
                <a:latin typeface="Calibri"/>
                <a:ea typeface="Calibri"/>
                <a:cs typeface="Calibri"/>
                <a:sym typeface="Calibri"/>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Calibri"/>
                <a:ea typeface="Calibri"/>
                <a:cs typeface="Calibri"/>
                <a:sym typeface="Calibri"/>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Calibri"/>
                <a:ea typeface="Calibri"/>
                <a:cs typeface="Calibri"/>
                <a:sym typeface="Calibri"/>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Calibri"/>
                <a:ea typeface="Calibri"/>
                <a:cs typeface="Calibri"/>
                <a:sym typeface="Calibri"/>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Calibri"/>
                <a:ea typeface="Calibri"/>
                <a:cs typeface="Calibri"/>
                <a:sym typeface="Calibri"/>
              </a:defRPr>
            </a:lvl9pPr>
          </a:lstStyle>
          <a:p/>
        </p:txBody>
      </p:sp>
      <p:sp>
        <p:nvSpPr>
          <p:cNvPr id="80" name="Shape 80"/>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sz="1200">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81" name="Shape 81"/>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sz="1200">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82" name="Shape 82"/>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lang="en-US" sz="1200">
                <a:solidFill>
                  <a:srgbClr val="888888"/>
                </a:solidFill>
                <a:latin typeface="Calibri"/>
                <a:ea typeface="Calibri"/>
                <a:cs typeface="Calibri"/>
                <a:sym typeface="Calibri"/>
              </a:rPr>
              <a:t>‹#›</a:t>
            </a:fld>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83" name="Shape 83"/>
        <p:cNvGrpSpPr/>
        <p:nvPr/>
      </p:nvGrpSpPr>
      <p:grpSpPr>
        <a:xfrm>
          <a:off x="0" y="0"/>
          <a:ext cx="0" cy="0"/>
          <a:chOff x="0" y="0"/>
          <a:chExt cx="0" cy="0"/>
        </a:xfrm>
      </p:grpSpPr>
      <p:sp>
        <p:nvSpPr>
          <p:cNvPr id="84" name="Shape 84"/>
          <p:cNvSpPr txBox="1"/>
          <p:nvPr>
            <p:ph type="title"/>
          </p:nvPr>
        </p:nvSpPr>
        <p:spPr>
          <a:xfrm>
            <a:off x="457200" y="274637"/>
            <a:ext cx="8229600" cy="1143000"/>
          </a:xfrm>
          <a:prstGeom prst="rect">
            <a:avLst/>
          </a:prstGeom>
          <a:noFill/>
          <a:ln>
            <a:noFill/>
          </a:ln>
        </p:spPr>
        <p:txBody>
          <a:bodyPr anchorCtr="0" anchor="ctr" bIns="91425" lIns="91425" rIns="91425" tIns="91425"/>
          <a:lstStyle>
            <a:lvl1pPr indent="0" lvl="0" marL="0" marR="0" rtl="0" algn="ctr">
              <a:spcBef>
                <a:spcPts val="0"/>
              </a:spcBef>
              <a:buClr>
                <a:schemeClr val="dk1"/>
              </a:buClr>
              <a:buFont typeface="Calibri"/>
              <a:buNone/>
              <a:defRPr b="0" i="0" sz="4400" u="none" cap="none" strike="noStrike">
                <a:solidFill>
                  <a:schemeClr val="dk1"/>
                </a:solidFill>
                <a:latin typeface="Calibri"/>
                <a:ea typeface="Calibri"/>
                <a:cs typeface="Calibri"/>
                <a:sym typeface="Calibri"/>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85" name="Shape 85"/>
          <p:cNvSpPr txBox="1"/>
          <p:nvPr>
            <p:ph idx="1" type="body"/>
          </p:nvPr>
        </p:nvSpPr>
        <p:spPr>
          <a:xfrm>
            <a:off x="457200" y="1535112"/>
            <a:ext cx="4040187" cy="639762"/>
          </a:xfrm>
          <a:prstGeom prst="rect">
            <a:avLst/>
          </a:prstGeom>
          <a:noFill/>
          <a:ln>
            <a:noFill/>
          </a:ln>
        </p:spPr>
        <p:txBody>
          <a:bodyPr anchorCtr="0" anchor="b" bIns="91425" lIns="91425" rIns="91425" tIns="91425"/>
          <a:lstStyle>
            <a:lvl1pPr indent="0" lvl="0" marL="0" marR="0" rtl="0" algn="l">
              <a:spcBef>
                <a:spcPts val="480"/>
              </a:spcBef>
              <a:buClr>
                <a:schemeClr val="dk1"/>
              </a:buClr>
              <a:buFont typeface="Arial"/>
              <a:buNone/>
              <a:defRPr b="1" i="0" sz="2400" u="none" cap="none" strike="noStrike">
                <a:solidFill>
                  <a:schemeClr val="dk1"/>
                </a:solidFill>
                <a:latin typeface="Calibri"/>
                <a:ea typeface="Calibri"/>
                <a:cs typeface="Calibri"/>
                <a:sym typeface="Calibri"/>
              </a:defRPr>
            </a:lvl1pPr>
            <a:lvl2pPr indent="0" lvl="1" marL="457200" marR="0" rtl="0" algn="l">
              <a:spcBef>
                <a:spcPts val="400"/>
              </a:spcBef>
              <a:buClr>
                <a:schemeClr val="dk1"/>
              </a:buClr>
              <a:buFont typeface="Arial"/>
              <a:buNone/>
              <a:defRPr b="1" i="0" sz="2000" u="none" cap="none" strike="noStrike">
                <a:solidFill>
                  <a:schemeClr val="dk1"/>
                </a:solidFill>
                <a:latin typeface="Calibri"/>
                <a:ea typeface="Calibri"/>
                <a:cs typeface="Calibri"/>
                <a:sym typeface="Calibri"/>
              </a:defRPr>
            </a:lvl2pPr>
            <a:lvl3pPr indent="0" lvl="2" marL="914400" marR="0" rtl="0" algn="l">
              <a:spcBef>
                <a:spcPts val="360"/>
              </a:spcBef>
              <a:buClr>
                <a:schemeClr val="dk1"/>
              </a:buClr>
              <a:buFont typeface="Arial"/>
              <a:buNone/>
              <a:defRPr b="1" i="0" sz="1800" u="none" cap="none" strike="noStrike">
                <a:solidFill>
                  <a:schemeClr val="dk1"/>
                </a:solidFill>
                <a:latin typeface="Calibri"/>
                <a:ea typeface="Calibri"/>
                <a:cs typeface="Calibri"/>
                <a:sym typeface="Calibri"/>
              </a:defRPr>
            </a:lvl3pPr>
            <a:lvl4pPr indent="0" lvl="3" marL="13716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4pPr>
            <a:lvl5pPr indent="0" lvl="4" marL="18288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5pPr>
            <a:lvl6pPr indent="0" lvl="5" marL="22860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6pPr>
            <a:lvl7pPr indent="0" lvl="6" marL="27432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7pPr>
            <a:lvl8pPr indent="0" lvl="7" marL="32004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8pPr>
            <a:lvl9pPr indent="0" lvl="8" marL="36576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9pPr>
          </a:lstStyle>
          <a:p/>
        </p:txBody>
      </p:sp>
      <p:sp>
        <p:nvSpPr>
          <p:cNvPr id="86" name="Shape 86"/>
          <p:cNvSpPr txBox="1"/>
          <p:nvPr>
            <p:ph idx="2" type="body"/>
          </p:nvPr>
        </p:nvSpPr>
        <p:spPr>
          <a:xfrm>
            <a:off x="457200" y="2174875"/>
            <a:ext cx="4040187" cy="3951287"/>
          </a:xfrm>
          <a:prstGeom prst="rect">
            <a:avLst/>
          </a:prstGeom>
          <a:noFill/>
          <a:ln>
            <a:noFill/>
          </a:ln>
        </p:spPr>
        <p:txBody>
          <a:bodyPr anchorCtr="0" anchor="t" bIns="91425" lIns="91425" rIns="91425" tIns="91425"/>
          <a:lstStyle>
            <a:lvl1pPr indent="-190500" lvl="0" marL="342900" marR="0" rtl="0" algn="l">
              <a:spcBef>
                <a:spcPts val="480"/>
              </a:spcBef>
              <a:buClr>
                <a:schemeClr val="dk1"/>
              </a:buClr>
              <a:buSzPct val="100000"/>
              <a:buFont typeface="Arial"/>
              <a:buChar char="•"/>
              <a:defRPr b="0" i="0" sz="2400" u="none" cap="none" strike="noStrike">
                <a:solidFill>
                  <a:schemeClr val="dk1"/>
                </a:solidFill>
                <a:latin typeface="Calibri"/>
                <a:ea typeface="Calibri"/>
                <a:cs typeface="Calibri"/>
                <a:sym typeface="Calibri"/>
              </a:defRPr>
            </a:lvl1pPr>
            <a:lvl2pPr indent="-158750" lvl="1" marL="74295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2pPr>
            <a:lvl3pPr indent="-114300" lvl="2" marL="1143000" marR="0" rtl="0" algn="l">
              <a:spcBef>
                <a:spcPts val="360"/>
              </a:spcBef>
              <a:buClr>
                <a:schemeClr val="dk1"/>
              </a:buClr>
              <a:buSzPct val="100000"/>
              <a:buFont typeface="Arial"/>
              <a:buChar char="•"/>
              <a:defRPr b="0" i="0" sz="1800" u="none" cap="none" strike="noStrike">
                <a:solidFill>
                  <a:schemeClr val="dk1"/>
                </a:solidFill>
                <a:latin typeface="Calibri"/>
                <a:ea typeface="Calibri"/>
                <a:cs typeface="Calibri"/>
                <a:sym typeface="Calibri"/>
              </a:defRPr>
            </a:lvl3pPr>
            <a:lvl4pPr indent="-127000" lvl="3" marL="16002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4pPr>
            <a:lvl5pPr indent="-127000" lvl="4" marL="20574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9pPr>
          </a:lstStyle>
          <a:p/>
        </p:txBody>
      </p:sp>
      <p:sp>
        <p:nvSpPr>
          <p:cNvPr id="87" name="Shape 87"/>
          <p:cNvSpPr txBox="1"/>
          <p:nvPr>
            <p:ph idx="3" type="body"/>
          </p:nvPr>
        </p:nvSpPr>
        <p:spPr>
          <a:xfrm>
            <a:off x="4645025" y="1535112"/>
            <a:ext cx="4041774" cy="639762"/>
          </a:xfrm>
          <a:prstGeom prst="rect">
            <a:avLst/>
          </a:prstGeom>
          <a:noFill/>
          <a:ln>
            <a:noFill/>
          </a:ln>
        </p:spPr>
        <p:txBody>
          <a:bodyPr anchorCtr="0" anchor="b" bIns="91425" lIns="91425" rIns="91425" tIns="91425"/>
          <a:lstStyle>
            <a:lvl1pPr indent="0" lvl="0" marL="0" marR="0" rtl="0" algn="l">
              <a:spcBef>
                <a:spcPts val="480"/>
              </a:spcBef>
              <a:buClr>
                <a:schemeClr val="dk1"/>
              </a:buClr>
              <a:buFont typeface="Arial"/>
              <a:buNone/>
              <a:defRPr b="1" i="0" sz="2400" u="none" cap="none" strike="noStrike">
                <a:solidFill>
                  <a:schemeClr val="dk1"/>
                </a:solidFill>
                <a:latin typeface="Calibri"/>
                <a:ea typeface="Calibri"/>
                <a:cs typeface="Calibri"/>
                <a:sym typeface="Calibri"/>
              </a:defRPr>
            </a:lvl1pPr>
            <a:lvl2pPr indent="0" lvl="1" marL="457200" marR="0" rtl="0" algn="l">
              <a:spcBef>
                <a:spcPts val="400"/>
              </a:spcBef>
              <a:buClr>
                <a:schemeClr val="dk1"/>
              </a:buClr>
              <a:buFont typeface="Arial"/>
              <a:buNone/>
              <a:defRPr b="1" i="0" sz="2000" u="none" cap="none" strike="noStrike">
                <a:solidFill>
                  <a:schemeClr val="dk1"/>
                </a:solidFill>
                <a:latin typeface="Calibri"/>
                <a:ea typeface="Calibri"/>
                <a:cs typeface="Calibri"/>
                <a:sym typeface="Calibri"/>
              </a:defRPr>
            </a:lvl2pPr>
            <a:lvl3pPr indent="0" lvl="2" marL="914400" marR="0" rtl="0" algn="l">
              <a:spcBef>
                <a:spcPts val="360"/>
              </a:spcBef>
              <a:buClr>
                <a:schemeClr val="dk1"/>
              </a:buClr>
              <a:buFont typeface="Arial"/>
              <a:buNone/>
              <a:defRPr b="1" i="0" sz="1800" u="none" cap="none" strike="noStrike">
                <a:solidFill>
                  <a:schemeClr val="dk1"/>
                </a:solidFill>
                <a:latin typeface="Calibri"/>
                <a:ea typeface="Calibri"/>
                <a:cs typeface="Calibri"/>
                <a:sym typeface="Calibri"/>
              </a:defRPr>
            </a:lvl3pPr>
            <a:lvl4pPr indent="0" lvl="3" marL="13716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4pPr>
            <a:lvl5pPr indent="0" lvl="4" marL="18288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5pPr>
            <a:lvl6pPr indent="0" lvl="5" marL="22860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6pPr>
            <a:lvl7pPr indent="0" lvl="6" marL="27432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7pPr>
            <a:lvl8pPr indent="0" lvl="7" marL="32004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8pPr>
            <a:lvl9pPr indent="0" lvl="8" marL="36576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9pPr>
          </a:lstStyle>
          <a:p/>
        </p:txBody>
      </p:sp>
      <p:sp>
        <p:nvSpPr>
          <p:cNvPr id="88" name="Shape 88"/>
          <p:cNvSpPr txBox="1"/>
          <p:nvPr>
            <p:ph idx="4" type="body"/>
          </p:nvPr>
        </p:nvSpPr>
        <p:spPr>
          <a:xfrm>
            <a:off x="4645025" y="2174875"/>
            <a:ext cx="4041774" cy="3951287"/>
          </a:xfrm>
          <a:prstGeom prst="rect">
            <a:avLst/>
          </a:prstGeom>
          <a:noFill/>
          <a:ln>
            <a:noFill/>
          </a:ln>
        </p:spPr>
        <p:txBody>
          <a:bodyPr anchorCtr="0" anchor="t" bIns="91425" lIns="91425" rIns="91425" tIns="91425"/>
          <a:lstStyle>
            <a:lvl1pPr indent="-190500" lvl="0" marL="342900" marR="0" rtl="0" algn="l">
              <a:spcBef>
                <a:spcPts val="480"/>
              </a:spcBef>
              <a:buClr>
                <a:schemeClr val="dk1"/>
              </a:buClr>
              <a:buSzPct val="100000"/>
              <a:buFont typeface="Arial"/>
              <a:buChar char="•"/>
              <a:defRPr b="0" i="0" sz="2400" u="none" cap="none" strike="noStrike">
                <a:solidFill>
                  <a:schemeClr val="dk1"/>
                </a:solidFill>
                <a:latin typeface="Calibri"/>
                <a:ea typeface="Calibri"/>
                <a:cs typeface="Calibri"/>
                <a:sym typeface="Calibri"/>
              </a:defRPr>
            </a:lvl1pPr>
            <a:lvl2pPr indent="-158750" lvl="1" marL="74295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2pPr>
            <a:lvl3pPr indent="-114300" lvl="2" marL="1143000" marR="0" rtl="0" algn="l">
              <a:spcBef>
                <a:spcPts val="360"/>
              </a:spcBef>
              <a:buClr>
                <a:schemeClr val="dk1"/>
              </a:buClr>
              <a:buSzPct val="100000"/>
              <a:buFont typeface="Arial"/>
              <a:buChar char="•"/>
              <a:defRPr b="0" i="0" sz="1800" u="none" cap="none" strike="noStrike">
                <a:solidFill>
                  <a:schemeClr val="dk1"/>
                </a:solidFill>
                <a:latin typeface="Calibri"/>
                <a:ea typeface="Calibri"/>
                <a:cs typeface="Calibri"/>
                <a:sym typeface="Calibri"/>
              </a:defRPr>
            </a:lvl3pPr>
            <a:lvl4pPr indent="-127000" lvl="3" marL="16002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4pPr>
            <a:lvl5pPr indent="-127000" lvl="4" marL="20574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9pPr>
          </a:lstStyle>
          <a:p/>
        </p:txBody>
      </p:sp>
      <p:sp>
        <p:nvSpPr>
          <p:cNvPr id="89" name="Shape 89"/>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sz="1200">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90" name="Shape 90"/>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sz="1200">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91" name="Shape 91"/>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lang="en-US" sz="1200">
                <a:solidFill>
                  <a:srgbClr val="888888"/>
                </a:solidFill>
                <a:latin typeface="Calibri"/>
                <a:ea typeface="Calibri"/>
                <a:cs typeface="Calibri"/>
                <a:sym typeface="Calibri"/>
              </a:rPr>
              <a:t>‹#›</a:t>
            </a:fld>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92" name="Shape 92"/>
        <p:cNvGrpSpPr/>
        <p:nvPr/>
      </p:nvGrpSpPr>
      <p:grpSpPr>
        <a:xfrm>
          <a:off x="0" y="0"/>
          <a:ext cx="0" cy="0"/>
          <a:chOff x="0" y="0"/>
          <a:chExt cx="0" cy="0"/>
        </a:xfrm>
      </p:grpSpPr>
      <p:sp>
        <p:nvSpPr>
          <p:cNvPr id="93" name="Shape 93"/>
          <p:cNvSpPr txBox="1"/>
          <p:nvPr>
            <p:ph type="title"/>
          </p:nvPr>
        </p:nvSpPr>
        <p:spPr>
          <a:xfrm>
            <a:off x="457200" y="274637"/>
            <a:ext cx="8229600" cy="1143000"/>
          </a:xfrm>
          <a:prstGeom prst="rect">
            <a:avLst/>
          </a:prstGeom>
          <a:noFill/>
          <a:ln>
            <a:noFill/>
          </a:ln>
        </p:spPr>
        <p:txBody>
          <a:bodyPr anchorCtr="0" anchor="ctr" bIns="91425" lIns="91425" rIns="91425" tIns="91425"/>
          <a:lstStyle>
            <a:lvl1pPr indent="0" lvl="0" marL="0" marR="0" rtl="0" algn="ctr">
              <a:spcBef>
                <a:spcPts val="0"/>
              </a:spcBef>
              <a:buClr>
                <a:schemeClr val="dk1"/>
              </a:buClr>
              <a:buFont typeface="Calibri"/>
              <a:buNone/>
              <a:defRPr b="0" i="0" sz="4400" u="none" cap="none" strike="noStrike">
                <a:solidFill>
                  <a:schemeClr val="dk1"/>
                </a:solidFill>
                <a:latin typeface="Calibri"/>
                <a:ea typeface="Calibri"/>
                <a:cs typeface="Calibri"/>
                <a:sym typeface="Calibri"/>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94" name="Shape 94"/>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sz="1200">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95" name="Shape 95"/>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sz="1200">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96" name="Shape 96"/>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lang="en-US" sz="1200">
                <a:solidFill>
                  <a:srgbClr val="888888"/>
                </a:solidFill>
                <a:latin typeface="Calibri"/>
                <a:ea typeface="Calibri"/>
                <a:cs typeface="Calibri"/>
                <a:sym typeface="Calibri"/>
              </a:rPr>
              <a:t>‹#›</a:t>
            </a:fld>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97" name="Shape 97"/>
        <p:cNvGrpSpPr/>
        <p:nvPr/>
      </p:nvGrpSpPr>
      <p:grpSpPr>
        <a:xfrm>
          <a:off x="0" y="0"/>
          <a:ext cx="0" cy="0"/>
          <a:chOff x="0" y="0"/>
          <a:chExt cx="0" cy="0"/>
        </a:xfrm>
      </p:grpSpPr>
      <p:sp>
        <p:nvSpPr>
          <p:cNvPr id="98" name="Shape 98"/>
          <p:cNvSpPr txBox="1"/>
          <p:nvPr>
            <p:ph type="title"/>
          </p:nvPr>
        </p:nvSpPr>
        <p:spPr>
          <a:xfrm>
            <a:off x="457200" y="273050"/>
            <a:ext cx="3008313" cy="1162049"/>
          </a:xfrm>
          <a:prstGeom prst="rect">
            <a:avLst/>
          </a:prstGeom>
          <a:noFill/>
          <a:ln>
            <a:noFill/>
          </a:ln>
        </p:spPr>
        <p:txBody>
          <a:bodyPr anchorCtr="0" anchor="b" bIns="91425" lIns="91425" rIns="91425" tIns="91425"/>
          <a:lstStyle>
            <a:lvl1pPr indent="0" lvl="0" marL="0" marR="0" rtl="0" algn="l">
              <a:spcBef>
                <a:spcPts val="0"/>
              </a:spcBef>
              <a:buClr>
                <a:schemeClr val="dk1"/>
              </a:buClr>
              <a:buFont typeface="Calibri"/>
              <a:buNone/>
              <a:defRPr b="1" i="0" sz="2000" u="none" cap="none" strike="noStrike">
                <a:solidFill>
                  <a:schemeClr val="dk1"/>
                </a:solidFill>
                <a:latin typeface="Calibri"/>
                <a:ea typeface="Calibri"/>
                <a:cs typeface="Calibri"/>
                <a:sym typeface="Calibri"/>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99" name="Shape 99"/>
          <p:cNvSpPr txBox="1"/>
          <p:nvPr>
            <p:ph idx="1" type="body"/>
          </p:nvPr>
        </p:nvSpPr>
        <p:spPr>
          <a:xfrm>
            <a:off x="3575050" y="273050"/>
            <a:ext cx="5111750" cy="5853112"/>
          </a:xfrm>
          <a:prstGeom prst="rect">
            <a:avLst/>
          </a:prstGeom>
          <a:noFill/>
          <a:ln>
            <a:noFill/>
          </a:ln>
        </p:spPr>
        <p:txBody>
          <a:bodyPr anchorCtr="0" anchor="t" bIns="91425" lIns="91425" rIns="91425" tIns="91425"/>
          <a:lstStyle>
            <a:lvl1pPr indent="-139700" lvl="0" marL="342900" marR="0" rtl="0" algn="l">
              <a:spcBef>
                <a:spcPts val="640"/>
              </a:spcBef>
              <a:buClr>
                <a:schemeClr val="dk1"/>
              </a:buClr>
              <a:buSzPct val="100000"/>
              <a:buFont typeface="Arial"/>
              <a:buChar char="•"/>
              <a:defRPr b="0" i="0" sz="3200" u="none" cap="none" strike="noStrike">
                <a:solidFill>
                  <a:schemeClr val="dk1"/>
                </a:solidFill>
                <a:latin typeface="Calibri"/>
                <a:ea typeface="Calibri"/>
                <a:cs typeface="Calibri"/>
                <a:sym typeface="Calibri"/>
              </a:defRPr>
            </a:lvl1pPr>
            <a:lvl2pPr indent="-107950" lvl="1" marL="742950" marR="0" rtl="0" algn="l">
              <a:spcBef>
                <a:spcPts val="560"/>
              </a:spcBef>
              <a:buClr>
                <a:schemeClr val="dk1"/>
              </a:buClr>
              <a:buSzPct val="100000"/>
              <a:buFont typeface="Arial"/>
              <a:buChar char="–"/>
              <a:defRPr b="0" i="0" sz="2800" u="none" cap="none" strike="noStrike">
                <a:solidFill>
                  <a:schemeClr val="dk1"/>
                </a:solidFill>
                <a:latin typeface="Calibri"/>
                <a:ea typeface="Calibri"/>
                <a:cs typeface="Calibri"/>
                <a:sym typeface="Calibri"/>
              </a:defRPr>
            </a:lvl2pPr>
            <a:lvl3pPr indent="-76200" lvl="2" marL="1143000" marR="0" rtl="0" algn="l">
              <a:spcBef>
                <a:spcPts val="480"/>
              </a:spcBef>
              <a:buClr>
                <a:schemeClr val="dk1"/>
              </a:buClr>
              <a:buSzPct val="100000"/>
              <a:buFont typeface="Arial"/>
              <a:buChar char="•"/>
              <a:defRPr b="0" i="0" sz="2400" u="none" cap="none" strike="noStrike">
                <a:solidFill>
                  <a:schemeClr val="dk1"/>
                </a:solidFill>
                <a:latin typeface="Calibri"/>
                <a:ea typeface="Calibri"/>
                <a:cs typeface="Calibri"/>
                <a:sym typeface="Calibri"/>
              </a:defRPr>
            </a:lvl3pPr>
            <a:lvl4pPr indent="-101600" lvl="3" marL="16002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4pPr>
            <a:lvl5pPr indent="-101600" lvl="4" marL="20574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9pPr>
          </a:lstStyle>
          <a:p/>
        </p:txBody>
      </p:sp>
      <p:sp>
        <p:nvSpPr>
          <p:cNvPr id="100" name="Shape 100"/>
          <p:cNvSpPr txBox="1"/>
          <p:nvPr>
            <p:ph idx="2" type="body"/>
          </p:nvPr>
        </p:nvSpPr>
        <p:spPr>
          <a:xfrm>
            <a:off x="457200" y="1435100"/>
            <a:ext cx="3008313" cy="4691063"/>
          </a:xfrm>
          <a:prstGeom prst="rect">
            <a:avLst/>
          </a:prstGeom>
          <a:noFill/>
          <a:ln>
            <a:noFill/>
          </a:ln>
        </p:spPr>
        <p:txBody>
          <a:bodyPr anchorCtr="0" anchor="t" bIns="91425" lIns="91425" rIns="91425" tIns="91425"/>
          <a:lstStyle>
            <a:lvl1pPr indent="0" lvl="0" marL="0" marR="0" rtl="0" algn="l">
              <a:spcBef>
                <a:spcPts val="280"/>
              </a:spcBef>
              <a:buClr>
                <a:schemeClr val="dk1"/>
              </a:buClr>
              <a:buFont typeface="Arial"/>
              <a:buNone/>
              <a:defRPr b="0" i="0" sz="1400" u="none" cap="none" strike="noStrike">
                <a:solidFill>
                  <a:schemeClr val="dk1"/>
                </a:solidFill>
                <a:latin typeface="Calibri"/>
                <a:ea typeface="Calibri"/>
                <a:cs typeface="Calibri"/>
                <a:sym typeface="Calibri"/>
              </a:defRPr>
            </a:lvl1pPr>
            <a:lvl2pPr indent="0" lvl="1" marL="457200" marR="0" rtl="0" algn="l">
              <a:spcBef>
                <a:spcPts val="240"/>
              </a:spcBef>
              <a:buClr>
                <a:schemeClr val="dk1"/>
              </a:buClr>
              <a:buFont typeface="Arial"/>
              <a:buNone/>
              <a:defRPr b="0" i="0" sz="1200" u="none" cap="none" strike="noStrike">
                <a:solidFill>
                  <a:schemeClr val="dk1"/>
                </a:solidFill>
                <a:latin typeface="Calibri"/>
                <a:ea typeface="Calibri"/>
                <a:cs typeface="Calibri"/>
                <a:sym typeface="Calibri"/>
              </a:defRPr>
            </a:lvl2pPr>
            <a:lvl3pPr indent="0" lvl="2" marL="914400" marR="0" rtl="0" algn="l">
              <a:spcBef>
                <a:spcPts val="200"/>
              </a:spcBef>
              <a:buClr>
                <a:schemeClr val="dk1"/>
              </a:buClr>
              <a:buFont typeface="Arial"/>
              <a:buNone/>
              <a:defRPr b="0" i="0" sz="1000" u="none" cap="none" strike="noStrike">
                <a:solidFill>
                  <a:schemeClr val="dk1"/>
                </a:solidFill>
                <a:latin typeface="Calibri"/>
                <a:ea typeface="Calibri"/>
                <a:cs typeface="Calibri"/>
                <a:sym typeface="Calibri"/>
              </a:defRPr>
            </a:lvl3pPr>
            <a:lvl4pPr indent="0" lvl="3" marL="1371600" marR="0" rtl="0" algn="l">
              <a:spcBef>
                <a:spcPts val="180"/>
              </a:spcBef>
              <a:buClr>
                <a:schemeClr val="dk1"/>
              </a:buClr>
              <a:buFont typeface="Arial"/>
              <a:buNone/>
              <a:defRPr b="0" i="0" sz="900" u="none" cap="none" strike="noStrike">
                <a:solidFill>
                  <a:schemeClr val="dk1"/>
                </a:solidFill>
                <a:latin typeface="Calibri"/>
                <a:ea typeface="Calibri"/>
                <a:cs typeface="Calibri"/>
                <a:sym typeface="Calibri"/>
              </a:defRPr>
            </a:lvl4pPr>
            <a:lvl5pPr indent="0" lvl="4" marL="1828800" marR="0" rtl="0" algn="l">
              <a:spcBef>
                <a:spcPts val="180"/>
              </a:spcBef>
              <a:buClr>
                <a:schemeClr val="dk1"/>
              </a:buClr>
              <a:buFont typeface="Arial"/>
              <a:buNone/>
              <a:defRPr b="0" i="0" sz="900" u="none" cap="none" strike="noStrike">
                <a:solidFill>
                  <a:schemeClr val="dk1"/>
                </a:solidFill>
                <a:latin typeface="Calibri"/>
                <a:ea typeface="Calibri"/>
                <a:cs typeface="Calibri"/>
                <a:sym typeface="Calibri"/>
              </a:defRPr>
            </a:lvl5pPr>
            <a:lvl6pPr indent="0" lvl="5" marL="2286000" marR="0" rtl="0" algn="l">
              <a:spcBef>
                <a:spcPts val="180"/>
              </a:spcBef>
              <a:buClr>
                <a:schemeClr val="dk1"/>
              </a:buClr>
              <a:buFont typeface="Arial"/>
              <a:buNone/>
              <a:defRPr b="0" i="0" sz="900" u="none" cap="none" strike="noStrike">
                <a:solidFill>
                  <a:schemeClr val="dk1"/>
                </a:solidFill>
                <a:latin typeface="Calibri"/>
                <a:ea typeface="Calibri"/>
                <a:cs typeface="Calibri"/>
                <a:sym typeface="Calibri"/>
              </a:defRPr>
            </a:lvl6pPr>
            <a:lvl7pPr indent="0" lvl="6" marL="2743200" marR="0" rtl="0" algn="l">
              <a:spcBef>
                <a:spcPts val="180"/>
              </a:spcBef>
              <a:buClr>
                <a:schemeClr val="dk1"/>
              </a:buClr>
              <a:buFont typeface="Arial"/>
              <a:buNone/>
              <a:defRPr b="0" i="0" sz="900" u="none" cap="none" strike="noStrike">
                <a:solidFill>
                  <a:schemeClr val="dk1"/>
                </a:solidFill>
                <a:latin typeface="Calibri"/>
                <a:ea typeface="Calibri"/>
                <a:cs typeface="Calibri"/>
                <a:sym typeface="Calibri"/>
              </a:defRPr>
            </a:lvl7pPr>
            <a:lvl8pPr indent="0" lvl="7" marL="3200400" marR="0" rtl="0" algn="l">
              <a:spcBef>
                <a:spcPts val="180"/>
              </a:spcBef>
              <a:buClr>
                <a:schemeClr val="dk1"/>
              </a:buClr>
              <a:buFont typeface="Arial"/>
              <a:buNone/>
              <a:defRPr b="0" i="0" sz="900" u="none" cap="none" strike="noStrike">
                <a:solidFill>
                  <a:schemeClr val="dk1"/>
                </a:solidFill>
                <a:latin typeface="Calibri"/>
                <a:ea typeface="Calibri"/>
                <a:cs typeface="Calibri"/>
                <a:sym typeface="Calibri"/>
              </a:defRPr>
            </a:lvl8pPr>
            <a:lvl9pPr indent="0" lvl="8" marL="3657600" marR="0" rtl="0" algn="l">
              <a:spcBef>
                <a:spcPts val="180"/>
              </a:spcBef>
              <a:buClr>
                <a:schemeClr val="dk1"/>
              </a:buClr>
              <a:buFont typeface="Arial"/>
              <a:buNone/>
              <a:defRPr b="0" i="0" sz="900" u="none" cap="none" strike="noStrike">
                <a:solidFill>
                  <a:schemeClr val="dk1"/>
                </a:solidFill>
                <a:latin typeface="Calibri"/>
                <a:ea typeface="Calibri"/>
                <a:cs typeface="Calibri"/>
                <a:sym typeface="Calibri"/>
              </a:defRPr>
            </a:lvl9pPr>
          </a:lstStyle>
          <a:p/>
        </p:txBody>
      </p:sp>
      <p:sp>
        <p:nvSpPr>
          <p:cNvPr id="101" name="Shape 101"/>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sz="1200">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102" name="Shape 102"/>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sz="1200">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103" name="Shape 103"/>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lang="en-US" sz="1200">
                <a:solidFill>
                  <a:srgbClr val="888888"/>
                </a:solidFill>
                <a:latin typeface="Calibri"/>
                <a:ea typeface="Calibri"/>
                <a:cs typeface="Calibri"/>
                <a:sym typeface="Calibri"/>
              </a:rPr>
              <a:t>‹#›</a:t>
            </a:fld>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104" name="Shape 104"/>
        <p:cNvGrpSpPr/>
        <p:nvPr/>
      </p:nvGrpSpPr>
      <p:grpSpPr>
        <a:xfrm>
          <a:off x="0" y="0"/>
          <a:ext cx="0" cy="0"/>
          <a:chOff x="0" y="0"/>
          <a:chExt cx="0" cy="0"/>
        </a:xfrm>
      </p:grpSpPr>
      <p:sp>
        <p:nvSpPr>
          <p:cNvPr id="105" name="Shape 105"/>
          <p:cNvSpPr txBox="1"/>
          <p:nvPr>
            <p:ph type="title"/>
          </p:nvPr>
        </p:nvSpPr>
        <p:spPr>
          <a:xfrm>
            <a:off x="1792288" y="4800600"/>
            <a:ext cx="5486399" cy="566737"/>
          </a:xfrm>
          <a:prstGeom prst="rect">
            <a:avLst/>
          </a:prstGeom>
          <a:noFill/>
          <a:ln>
            <a:noFill/>
          </a:ln>
        </p:spPr>
        <p:txBody>
          <a:bodyPr anchorCtr="0" anchor="b" bIns="91425" lIns="91425" rIns="91425" tIns="91425"/>
          <a:lstStyle>
            <a:lvl1pPr indent="0" lvl="0" marL="0" marR="0" rtl="0" algn="l">
              <a:spcBef>
                <a:spcPts val="0"/>
              </a:spcBef>
              <a:buClr>
                <a:schemeClr val="dk1"/>
              </a:buClr>
              <a:buFont typeface="Calibri"/>
              <a:buNone/>
              <a:defRPr b="1" i="0" sz="2000" u="none" cap="none" strike="noStrike">
                <a:solidFill>
                  <a:schemeClr val="dk1"/>
                </a:solidFill>
                <a:latin typeface="Calibri"/>
                <a:ea typeface="Calibri"/>
                <a:cs typeface="Calibri"/>
                <a:sym typeface="Calibri"/>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106" name="Shape 106"/>
          <p:cNvSpPr/>
          <p:nvPr>
            <p:ph idx="2" type="pic"/>
          </p:nvPr>
        </p:nvSpPr>
        <p:spPr>
          <a:xfrm>
            <a:off x="1792288" y="612775"/>
            <a:ext cx="5486399" cy="4114800"/>
          </a:xfrm>
          <a:prstGeom prst="rect">
            <a:avLst/>
          </a:prstGeom>
          <a:noFill/>
          <a:ln>
            <a:noFill/>
          </a:ln>
        </p:spPr>
        <p:txBody>
          <a:bodyPr anchorCtr="0" anchor="t" bIns="91425" lIns="91425" rIns="91425" tIns="91425"/>
          <a:lstStyle>
            <a:lvl1pPr indent="0" lvl="0" marL="0" marR="0" rtl="0" algn="l">
              <a:spcBef>
                <a:spcPts val="640"/>
              </a:spcBef>
              <a:buClr>
                <a:schemeClr val="dk1"/>
              </a:buClr>
              <a:buFont typeface="Arial"/>
              <a:buNone/>
              <a:defRPr b="0" i="0" sz="3200" u="none" cap="none" strike="noStrike">
                <a:solidFill>
                  <a:schemeClr val="dk1"/>
                </a:solidFill>
                <a:latin typeface="Calibri"/>
                <a:ea typeface="Calibri"/>
                <a:cs typeface="Calibri"/>
                <a:sym typeface="Calibri"/>
              </a:defRPr>
            </a:lvl1pPr>
            <a:lvl2pPr indent="0" lvl="1" marL="457200" marR="0" rtl="0" algn="l">
              <a:spcBef>
                <a:spcPts val="560"/>
              </a:spcBef>
              <a:buClr>
                <a:schemeClr val="dk1"/>
              </a:buClr>
              <a:buFont typeface="Arial"/>
              <a:buNone/>
              <a:defRPr b="0" i="0" sz="2800" u="none" cap="none" strike="noStrike">
                <a:solidFill>
                  <a:schemeClr val="dk1"/>
                </a:solidFill>
                <a:latin typeface="Calibri"/>
                <a:ea typeface="Calibri"/>
                <a:cs typeface="Calibri"/>
                <a:sym typeface="Calibri"/>
              </a:defRPr>
            </a:lvl2pPr>
            <a:lvl3pPr indent="0" lvl="2" marL="914400" marR="0" rtl="0" algn="l">
              <a:spcBef>
                <a:spcPts val="480"/>
              </a:spcBef>
              <a:buClr>
                <a:schemeClr val="dk1"/>
              </a:buClr>
              <a:buFont typeface="Arial"/>
              <a:buNone/>
              <a:defRPr b="0" i="0" sz="2400" u="none" cap="none" strike="noStrike">
                <a:solidFill>
                  <a:schemeClr val="dk1"/>
                </a:solidFill>
                <a:latin typeface="Calibri"/>
                <a:ea typeface="Calibri"/>
                <a:cs typeface="Calibri"/>
                <a:sym typeface="Calibri"/>
              </a:defRPr>
            </a:lvl3pPr>
            <a:lvl4pPr indent="0" lvl="3" marL="1371600" marR="0" rtl="0" algn="l">
              <a:spcBef>
                <a:spcPts val="400"/>
              </a:spcBef>
              <a:buClr>
                <a:schemeClr val="dk1"/>
              </a:buClr>
              <a:buFont typeface="Arial"/>
              <a:buNone/>
              <a:defRPr b="0" i="0" sz="2000" u="none" cap="none" strike="noStrike">
                <a:solidFill>
                  <a:schemeClr val="dk1"/>
                </a:solidFill>
                <a:latin typeface="Calibri"/>
                <a:ea typeface="Calibri"/>
                <a:cs typeface="Calibri"/>
                <a:sym typeface="Calibri"/>
              </a:defRPr>
            </a:lvl4pPr>
            <a:lvl5pPr indent="0" lvl="4" marL="1828800" marR="0" rtl="0" algn="l">
              <a:spcBef>
                <a:spcPts val="400"/>
              </a:spcBef>
              <a:buClr>
                <a:schemeClr val="dk1"/>
              </a:buClr>
              <a:buFont typeface="Arial"/>
              <a:buNone/>
              <a:defRPr b="0" i="0" sz="2000" u="none" cap="none" strike="noStrike">
                <a:solidFill>
                  <a:schemeClr val="dk1"/>
                </a:solidFill>
                <a:latin typeface="Calibri"/>
                <a:ea typeface="Calibri"/>
                <a:cs typeface="Calibri"/>
                <a:sym typeface="Calibri"/>
              </a:defRPr>
            </a:lvl5pPr>
            <a:lvl6pPr indent="0" lvl="5" marL="2286000" marR="0" rtl="0" algn="l">
              <a:spcBef>
                <a:spcPts val="400"/>
              </a:spcBef>
              <a:buClr>
                <a:schemeClr val="dk1"/>
              </a:buClr>
              <a:buFont typeface="Arial"/>
              <a:buNone/>
              <a:defRPr b="0" i="0" sz="2000" u="none" cap="none" strike="noStrike">
                <a:solidFill>
                  <a:schemeClr val="dk1"/>
                </a:solidFill>
                <a:latin typeface="Calibri"/>
                <a:ea typeface="Calibri"/>
                <a:cs typeface="Calibri"/>
                <a:sym typeface="Calibri"/>
              </a:defRPr>
            </a:lvl6pPr>
            <a:lvl7pPr indent="0" lvl="6" marL="2743200" marR="0" rtl="0" algn="l">
              <a:spcBef>
                <a:spcPts val="400"/>
              </a:spcBef>
              <a:buClr>
                <a:schemeClr val="dk1"/>
              </a:buClr>
              <a:buFont typeface="Arial"/>
              <a:buNone/>
              <a:defRPr b="0" i="0" sz="2000" u="none" cap="none" strike="noStrike">
                <a:solidFill>
                  <a:schemeClr val="dk1"/>
                </a:solidFill>
                <a:latin typeface="Calibri"/>
                <a:ea typeface="Calibri"/>
                <a:cs typeface="Calibri"/>
                <a:sym typeface="Calibri"/>
              </a:defRPr>
            </a:lvl7pPr>
            <a:lvl8pPr indent="0" lvl="7" marL="3200400" marR="0" rtl="0" algn="l">
              <a:spcBef>
                <a:spcPts val="400"/>
              </a:spcBef>
              <a:buClr>
                <a:schemeClr val="dk1"/>
              </a:buClr>
              <a:buFont typeface="Arial"/>
              <a:buNone/>
              <a:defRPr b="0" i="0" sz="2000" u="none" cap="none" strike="noStrike">
                <a:solidFill>
                  <a:schemeClr val="dk1"/>
                </a:solidFill>
                <a:latin typeface="Calibri"/>
                <a:ea typeface="Calibri"/>
                <a:cs typeface="Calibri"/>
                <a:sym typeface="Calibri"/>
              </a:defRPr>
            </a:lvl8pPr>
            <a:lvl9pPr indent="0" lvl="8" marL="3657600" marR="0" rtl="0" algn="l">
              <a:spcBef>
                <a:spcPts val="400"/>
              </a:spcBef>
              <a:buClr>
                <a:schemeClr val="dk1"/>
              </a:buClr>
              <a:buFont typeface="Arial"/>
              <a:buNone/>
              <a:defRPr b="0" i="0" sz="2000" u="none" cap="none" strike="noStrike">
                <a:solidFill>
                  <a:schemeClr val="dk1"/>
                </a:solidFill>
                <a:latin typeface="Calibri"/>
                <a:ea typeface="Calibri"/>
                <a:cs typeface="Calibri"/>
                <a:sym typeface="Calibri"/>
              </a:defRPr>
            </a:lvl9pPr>
          </a:lstStyle>
          <a:p/>
        </p:txBody>
      </p:sp>
      <p:sp>
        <p:nvSpPr>
          <p:cNvPr id="107" name="Shape 107"/>
          <p:cNvSpPr txBox="1"/>
          <p:nvPr>
            <p:ph idx="1" type="body"/>
          </p:nvPr>
        </p:nvSpPr>
        <p:spPr>
          <a:xfrm>
            <a:off x="1792288" y="5367337"/>
            <a:ext cx="5486399" cy="804861"/>
          </a:xfrm>
          <a:prstGeom prst="rect">
            <a:avLst/>
          </a:prstGeom>
          <a:noFill/>
          <a:ln>
            <a:noFill/>
          </a:ln>
        </p:spPr>
        <p:txBody>
          <a:bodyPr anchorCtr="0" anchor="t" bIns="91425" lIns="91425" rIns="91425" tIns="91425"/>
          <a:lstStyle>
            <a:lvl1pPr indent="0" lvl="0" marL="0" marR="0" rtl="0" algn="l">
              <a:spcBef>
                <a:spcPts val="280"/>
              </a:spcBef>
              <a:buClr>
                <a:schemeClr val="dk1"/>
              </a:buClr>
              <a:buFont typeface="Arial"/>
              <a:buNone/>
              <a:defRPr b="0" i="0" sz="1400" u="none" cap="none" strike="noStrike">
                <a:solidFill>
                  <a:schemeClr val="dk1"/>
                </a:solidFill>
                <a:latin typeface="Calibri"/>
                <a:ea typeface="Calibri"/>
                <a:cs typeface="Calibri"/>
                <a:sym typeface="Calibri"/>
              </a:defRPr>
            </a:lvl1pPr>
            <a:lvl2pPr indent="0" lvl="1" marL="457200" marR="0" rtl="0" algn="l">
              <a:spcBef>
                <a:spcPts val="240"/>
              </a:spcBef>
              <a:buClr>
                <a:schemeClr val="dk1"/>
              </a:buClr>
              <a:buFont typeface="Arial"/>
              <a:buNone/>
              <a:defRPr b="0" i="0" sz="1200" u="none" cap="none" strike="noStrike">
                <a:solidFill>
                  <a:schemeClr val="dk1"/>
                </a:solidFill>
                <a:latin typeface="Calibri"/>
                <a:ea typeface="Calibri"/>
                <a:cs typeface="Calibri"/>
                <a:sym typeface="Calibri"/>
              </a:defRPr>
            </a:lvl2pPr>
            <a:lvl3pPr indent="0" lvl="2" marL="914400" marR="0" rtl="0" algn="l">
              <a:spcBef>
                <a:spcPts val="200"/>
              </a:spcBef>
              <a:buClr>
                <a:schemeClr val="dk1"/>
              </a:buClr>
              <a:buFont typeface="Arial"/>
              <a:buNone/>
              <a:defRPr b="0" i="0" sz="1000" u="none" cap="none" strike="noStrike">
                <a:solidFill>
                  <a:schemeClr val="dk1"/>
                </a:solidFill>
                <a:latin typeface="Calibri"/>
                <a:ea typeface="Calibri"/>
                <a:cs typeface="Calibri"/>
                <a:sym typeface="Calibri"/>
              </a:defRPr>
            </a:lvl3pPr>
            <a:lvl4pPr indent="0" lvl="3" marL="1371600" marR="0" rtl="0" algn="l">
              <a:spcBef>
                <a:spcPts val="180"/>
              </a:spcBef>
              <a:buClr>
                <a:schemeClr val="dk1"/>
              </a:buClr>
              <a:buFont typeface="Arial"/>
              <a:buNone/>
              <a:defRPr b="0" i="0" sz="900" u="none" cap="none" strike="noStrike">
                <a:solidFill>
                  <a:schemeClr val="dk1"/>
                </a:solidFill>
                <a:latin typeface="Calibri"/>
                <a:ea typeface="Calibri"/>
                <a:cs typeface="Calibri"/>
                <a:sym typeface="Calibri"/>
              </a:defRPr>
            </a:lvl4pPr>
            <a:lvl5pPr indent="0" lvl="4" marL="1828800" marR="0" rtl="0" algn="l">
              <a:spcBef>
                <a:spcPts val="180"/>
              </a:spcBef>
              <a:buClr>
                <a:schemeClr val="dk1"/>
              </a:buClr>
              <a:buFont typeface="Arial"/>
              <a:buNone/>
              <a:defRPr b="0" i="0" sz="900" u="none" cap="none" strike="noStrike">
                <a:solidFill>
                  <a:schemeClr val="dk1"/>
                </a:solidFill>
                <a:latin typeface="Calibri"/>
                <a:ea typeface="Calibri"/>
                <a:cs typeface="Calibri"/>
                <a:sym typeface="Calibri"/>
              </a:defRPr>
            </a:lvl5pPr>
            <a:lvl6pPr indent="0" lvl="5" marL="2286000" marR="0" rtl="0" algn="l">
              <a:spcBef>
                <a:spcPts val="180"/>
              </a:spcBef>
              <a:buClr>
                <a:schemeClr val="dk1"/>
              </a:buClr>
              <a:buFont typeface="Arial"/>
              <a:buNone/>
              <a:defRPr b="0" i="0" sz="900" u="none" cap="none" strike="noStrike">
                <a:solidFill>
                  <a:schemeClr val="dk1"/>
                </a:solidFill>
                <a:latin typeface="Calibri"/>
                <a:ea typeface="Calibri"/>
                <a:cs typeface="Calibri"/>
                <a:sym typeface="Calibri"/>
              </a:defRPr>
            </a:lvl6pPr>
            <a:lvl7pPr indent="0" lvl="6" marL="2743200" marR="0" rtl="0" algn="l">
              <a:spcBef>
                <a:spcPts val="180"/>
              </a:spcBef>
              <a:buClr>
                <a:schemeClr val="dk1"/>
              </a:buClr>
              <a:buFont typeface="Arial"/>
              <a:buNone/>
              <a:defRPr b="0" i="0" sz="900" u="none" cap="none" strike="noStrike">
                <a:solidFill>
                  <a:schemeClr val="dk1"/>
                </a:solidFill>
                <a:latin typeface="Calibri"/>
                <a:ea typeface="Calibri"/>
                <a:cs typeface="Calibri"/>
                <a:sym typeface="Calibri"/>
              </a:defRPr>
            </a:lvl7pPr>
            <a:lvl8pPr indent="0" lvl="7" marL="3200400" marR="0" rtl="0" algn="l">
              <a:spcBef>
                <a:spcPts val="180"/>
              </a:spcBef>
              <a:buClr>
                <a:schemeClr val="dk1"/>
              </a:buClr>
              <a:buFont typeface="Arial"/>
              <a:buNone/>
              <a:defRPr b="0" i="0" sz="900" u="none" cap="none" strike="noStrike">
                <a:solidFill>
                  <a:schemeClr val="dk1"/>
                </a:solidFill>
                <a:latin typeface="Calibri"/>
                <a:ea typeface="Calibri"/>
                <a:cs typeface="Calibri"/>
                <a:sym typeface="Calibri"/>
              </a:defRPr>
            </a:lvl8pPr>
            <a:lvl9pPr indent="0" lvl="8" marL="3657600" marR="0" rtl="0" algn="l">
              <a:spcBef>
                <a:spcPts val="180"/>
              </a:spcBef>
              <a:buClr>
                <a:schemeClr val="dk1"/>
              </a:buClr>
              <a:buFont typeface="Arial"/>
              <a:buNone/>
              <a:defRPr b="0" i="0" sz="900" u="none" cap="none" strike="noStrike">
                <a:solidFill>
                  <a:schemeClr val="dk1"/>
                </a:solidFill>
                <a:latin typeface="Calibri"/>
                <a:ea typeface="Calibri"/>
                <a:cs typeface="Calibri"/>
                <a:sym typeface="Calibri"/>
              </a:defRPr>
            </a:lvl9pPr>
          </a:lstStyle>
          <a:p/>
        </p:txBody>
      </p:sp>
      <p:sp>
        <p:nvSpPr>
          <p:cNvPr id="108" name="Shape 108"/>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sz="1200">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109" name="Shape 109"/>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sz="1200">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110" name="Shape 110"/>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lang="en-US" sz="1200">
                <a:solidFill>
                  <a:srgbClr val="888888"/>
                </a:solidFill>
                <a:latin typeface="Calibri"/>
                <a:ea typeface="Calibri"/>
                <a:cs typeface="Calibri"/>
                <a:sym typeface="Calibri"/>
              </a:rPr>
              <a:t>‹#›</a:t>
            </a:fld>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111" name="Shape 111"/>
        <p:cNvGrpSpPr/>
        <p:nvPr/>
      </p:nvGrpSpPr>
      <p:grpSpPr>
        <a:xfrm>
          <a:off x="0" y="0"/>
          <a:ext cx="0" cy="0"/>
          <a:chOff x="0" y="0"/>
          <a:chExt cx="0" cy="0"/>
        </a:xfrm>
      </p:grpSpPr>
      <p:sp>
        <p:nvSpPr>
          <p:cNvPr id="112" name="Shape 112"/>
          <p:cNvSpPr txBox="1"/>
          <p:nvPr>
            <p:ph type="title"/>
          </p:nvPr>
        </p:nvSpPr>
        <p:spPr>
          <a:xfrm>
            <a:off x="457200" y="274637"/>
            <a:ext cx="8229600" cy="1143000"/>
          </a:xfrm>
          <a:prstGeom prst="rect">
            <a:avLst/>
          </a:prstGeom>
          <a:noFill/>
          <a:ln>
            <a:noFill/>
          </a:ln>
        </p:spPr>
        <p:txBody>
          <a:bodyPr anchorCtr="0" anchor="ctr" bIns="91425" lIns="91425" rIns="91425" tIns="91425"/>
          <a:lstStyle>
            <a:lvl1pPr indent="0" lvl="0" marL="0" marR="0" rtl="0" algn="ctr">
              <a:spcBef>
                <a:spcPts val="0"/>
              </a:spcBef>
              <a:buClr>
                <a:schemeClr val="dk1"/>
              </a:buClr>
              <a:buFont typeface="Calibri"/>
              <a:buNone/>
              <a:defRPr b="0" i="0" sz="4400" u="none" cap="none" strike="noStrike">
                <a:solidFill>
                  <a:schemeClr val="dk1"/>
                </a:solidFill>
                <a:latin typeface="Calibri"/>
                <a:ea typeface="Calibri"/>
                <a:cs typeface="Calibri"/>
                <a:sym typeface="Calibri"/>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113" name="Shape 113"/>
          <p:cNvSpPr txBox="1"/>
          <p:nvPr>
            <p:ph idx="1" type="body"/>
          </p:nvPr>
        </p:nvSpPr>
        <p:spPr>
          <a:xfrm rot="5400000">
            <a:off x="2309018" y="-251618"/>
            <a:ext cx="4525963" cy="8229600"/>
          </a:xfrm>
          <a:prstGeom prst="rect">
            <a:avLst/>
          </a:prstGeom>
          <a:noFill/>
          <a:ln>
            <a:noFill/>
          </a:ln>
        </p:spPr>
        <p:txBody>
          <a:bodyPr anchorCtr="0" anchor="t" bIns="91425" lIns="91425" rIns="91425" tIns="91425"/>
          <a:lstStyle>
            <a:lvl1pPr indent="-139700" lvl="0" marL="342900" marR="0" rtl="0" algn="l">
              <a:spcBef>
                <a:spcPts val="640"/>
              </a:spcBef>
              <a:buClr>
                <a:schemeClr val="dk1"/>
              </a:buClr>
              <a:buSzPct val="100000"/>
              <a:buFont typeface="Arial"/>
              <a:buChar char="•"/>
              <a:defRPr b="0" i="0" sz="3200" u="none" cap="none" strike="noStrike">
                <a:solidFill>
                  <a:schemeClr val="dk1"/>
                </a:solidFill>
                <a:latin typeface="Calibri"/>
                <a:ea typeface="Calibri"/>
                <a:cs typeface="Calibri"/>
                <a:sym typeface="Calibri"/>
              </a:defRPr>
            </a:lvl1pPr>
            <a:lvl2pPr indent="-107950" lvl="1" marL="742950" marR="0" rtl="0" algn="l">
              <a:spcBef>
                <a:spcPts val="560"/>
              </a:spcBef>
              <a:buClr>
                <a:schemeClr val="dk1"/>
              </a:buClr>
              <a:buSzPct val="100000"/>
              <a:buFont typeface="Arial"/>
              <a:buChar char="–"/>
              <a:defRPr b="0" i="0" sz="2800" u="none" cap="none" strike="noStrike">
                <a:solidFill>
                  <a:schemeClr val="dk1"/>
                </a:solidFill>
                <a:latin typeface="Calibri"/>
                <a:ea typeface="Calibri"/>
                <a:cs typeface="Calibri"/>
                <a:sym typeface="Calibri"/>
              </a:defRPr>
            </a:lvl2pPr>
            <a:lvl3pPr indent="-76200" lvl="2" marL="1143000" marR="0" rtl="0" algn="l">
              <a:spcBef>
                <a:spcPts val="480"/>
              </a:spcBef>
              <a:buClr>
                <a:schemeClr val="dk1"/>
              </a:buClr>
              <a:buSzPct val="100000"/>
              <a:buFont typeface="Arial"/>
              <a:buChar char="•"/>
              <a:defRPr b="0" i="0" sz="2400" u="none" cap="none" strike="noStrike">
                <a:solidFill>
                  <a:schemeClr val="dk1"/>
                </a:solidFill>
                <a:latin typeface="Calibri"/>
                <a:ea typeface="Calibri"/>
                <a:cs typeface="Calibri"/>
                <a:sym typeface="Calibri"/>
              </a:defRPr>
            </a:lvl3pPr>
            <a:lvl4pPr indent="-101600" lvl="3" marL="16002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4pPr>
            <a:lvl5pPr indent="-101600" lvl="4" marL="20574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9pPr>
          </a:lstStyle>
          <a:p/>
        </p:txBody>
      </p:sp>
      <p:sp>
        <p:nvSpPr>
          <p:cNvPr id="114" name="Shape 114"/>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sz="1200">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115" name="Shape 115"/>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sz="1200">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116" name="Shape 116"/>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lang="en-US" sz="1200">
                <a:solidFill>
                  <a:srgbClr val="888888"/>
                </a:solidFill>
                <a:latin typeface="Calibri"/>
                <a:ea typeface="Calibri"/>
                <a:cs typeface="Calibri"/>
                <a:sym typeface="Calibri"/>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18" name="Shape 18"/>
        <p:cNvGrpSpPr/>
        <p:nvPr/>
      </p:nvGrpSpPr>
      <p:grpSpPr>
        <a:xfrm>
          <a:off x="0" y="0"/>
          <a:ext cx="0" cy="0"/>
          <a:chOff x="0" y="0"/>
          <a:chExt cx="0" cy="0"/>
        </a:xfrm>
      </p:grpSpPr>
      <p:pic>
        <p:nvPicPr>
          <p:cNvPr descr="PPbarV11.jpg" id="19" name="Shape 19"/>
          <p:cNvPicPr preferRelativeResize="0"/>
          <p:nvPr/>
        </p:nvPicPr>
        <p:blipFill rotWithShape="1">
          <a:blip r:embed="rId2">
            <a:alphaModFix/>
          </a:blip>
          <a:srcRect b="0" l="0" r="0" t="0"/>
          <a:stretch/>
        </p:blipFill>
        <p:spPr>
          <a:xfrm>
            <a:off x="0" y="0"/>
            <a:ext cx="9144000" cy="942975"/>
          </a:xfrm>
          <a:prstGeom prst="rect">
            <a:avLst/>
          </a:prstGeom>
          <a:noFill/>
          <a:ln>
            <a:noFill/>
          </a:ln>
        </p:spPr>
      </p:pic>
      <p:sp>
        <p:nvSpPr>
          <p:cNvPr id="20" name="Shape 20"/>
          <p:cNvSpPr txBox="1"/>
          <p:nvPr>
            <p:ph type="title"/>
          </p:nvPr>
        </p:nvSpPr>
        <p:spPr>
          <a:xfrm>
            <a:off x="457200" y="273050"/>
            <a:ext cx="3008313" cy="1162049"/>
          </a:xfrm>
          <a:prstGeom prst="rect">
            <a:avLst/>
          </a:prstGeom>
          <a:noFill/>
          <a:ln>
            <a:noFill/>
          </a:ln>
        </p:spPr>
        <p:txBody>
          <a:bodyPr anchorCtr="0" anchor="b" bIns="91425" lIns="91425" rIns="91425" tIns="91425"/>
          <a:lstStyle>
            <a:lvl1pPr indent="0" lvl="0" marL="0" marR="0" rtl="0" algn="l">
              <a:spcBef>
                <a:spcPts val="0"/>
              </a:spcBef>
              <a:spcAft>
                <a:spcPts val="0"/>
              </a:spcAft>
              <a:buNone/>
              <a:defRPr b="1" i="0" sz="2000" u="none" cap="none" strike="noStrike">
                <a:solidFill>
                  <a:srgbClr val="333399"/>
                </a:solidFill>
                <a:latin typeface="Helvetica Neue"/>
                <a:ea typeface="Helvetica Neue"/>
                <a:cs typeface="Helvetica Neue"/>
                <a:sym typeface="Helvetica Neue"/>
              </a:defRPr>
            </a:lvl1pPr>
            <a:lvl2pPr indent="0" lvl="1" marL="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2pPr>
            <a:lvl3pPr indent="0" lvl="2" marL="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3pPr>
            <a:lvl4pPr indent="0" lvl="3" marL="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4pPr>
            <a:lvl5pPr indent="0" lvl="4" marL="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5pPr>
            <a:lvl6pPr indent="0" lvl="5" marL="4572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6pPr>
            <a:lvl7pPr indent="0" lvl="6" marL="9144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7pPr>
            <a:lvl8pPr indent="0" lvl="7" marL="13716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8pPr>
            <a:lvl9pPr indent="0" lvl="8" marL="18288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9pPr>
          </a:lstStyle>
          <a:p/>
        </p:txBody>
      </p:sp>
      <p:sp>
        <p:nvSpPr>
          <p:cNvPr id="21" name="Shape 21"/>
          <p:cNvSpPr txBox="1"/>
          <p:nvPr>
            <p:ph idx="1" type="body"/>
          </p:nvPr>
        </p:nvSpPr>
        <p:spPr>
          <a:xfrm>
            <a:off x="3575050" y="273050"/>
            <a:ext cx="5111750" cy="5853112"/>
          </a:xfrm>
          <a:prstGeom prst="rect">
            <a:avLst/>
          </a:prstGeom>
          <a:noFill/>
          <a:ln>
            <a:noFill/>
          </a:ln>
        </p:spPr>
        <p:txBody>
          <a:bodyPr anchorCtr="0" anchor="t" bIns="91425" lIns="91425" rIns="91425" tIns="91425"/>
          <a:lstStyle>
            <a:lvl1pPr indent="-342900" lvl="0" marL="342900" marR="0" rtl="0" algn="l">
              <a:lnSpc>
                <a:spcPct val="110000"/>
              </a:lnSpc>
              <a:spcBef>
                <a:spcPts val="960"/>
              </a:spcBef>
              <a:spcAft>
                <a:spcPts val="0"/>
              </a:spcAft>
              <a:buNone/>
              <a:defRPr b="1" i="0" sz="3200" u="none" cap="none" strike="noStrike">
                <a:solidFill>
                  <a:schemeClr val="dk1"/>
                </a:solidFill>
                <a:latin typeface="Helvetica Neue"/>
                <a:ea typeface="Helvetica Neue"/>
                <a:cs typeface="Helvetica Neue"/>
                <a:sym typeface="Helvetica Neue"/>
              </a:defRPr>
            </a:lvl1pPr>
            <a:lvl2pPr indent="-285750" lvl="1" marL="742950" marR="0" rtl="0" algn="l">
              <a:spcBef>
                <a:spcPts val="840"/>
              </a:spcBef>
              <a:spcAft>
                <a:spcPts val="0"/>
              </a:spcAft>
              <a:buNone/>
              <a:defRPr b="0" i="0" sz="2800" u="none" cap="none" strike="noStrike">
                <a:solidFill>
                  <a:schemeClr val="dk1"/>
                </a:solidFill>
                <a:latin typeface="Helvetica Neue"/>
                <a:ea typeface="Helvetica Neue"/>
                <a:cs typeface="Helvetica Neue"/>
                <a:sym typeface="Helvetica Neue"/>
              </a:defRPr>
            </a:lvl2pPr>
            <a:lvl3pPr indent="-76200" lvl="2" marL="1143000" marR="0" rtl="0" algn="l">
              <a:spcBef>
                <a:spcPts val="720"/>
              </a:spcBef>
              <a:spcAft>
                <a:spcPts val="0"/>
              </a:spcAft>
              <a:buClr>
                <a:srgbClr val="333399"/>
              </a:buClr>
              <a:buSzPct val="100000"/>
              <a:buFont typeface="Helvetica Neue"/>
              <a:buChar char="•"/>
              <a:defRPr b="1" i="0" sz="2400" u="none" cap="none" strike="noStrike">
                <a:solidFill>
                  <a:srgbClr val="333399"/>
                </a:solidFill>
                <a:latin typeface="Helvetica Neue"/>
                <a:ea typeface="Helvetica Neue"/>
                <a:cs typeface="Helvetica Neue"/>
                <a:sym typeface="Helvetica Neue"/>
              </a:defRPr>
            </a:lvl3pPr>
            <a:lvl4pPr indent="-101600" lvl="3" marL="1600200" marR="0" rtl="0" algn="l">
              <a:spcBef>
                <a:spcPts val="400"/>
              </a:spcBef>
              <a:spcAft>
                <a:spcPts val="0"/>
              </a:spcAft>
              <a:buClr>
                <a:schemeClr val="dk1"/>
              </a:buClr>
              <a:buSzPct val="100000"/>
              <a:buFont typeface="Times"/>
              <a:buChar char="–"/>
              <a:defRPr b="0" i="0" sz="2000" u="none" cap="none" strike="noStrike">
                <a:solidFill>
                  <a:schemeClr val="dk1"/>
                </a:solidFill>
                <a:latin typeface="Times"/>
                <a:ea typeface="Times"/>
                <a:cs typeface="Times"/>
                <a:sym typeface="Times"/>
              </a:defRPr>
            </a:lvl4pPr>
            <a:lvl5pPr indent="-101600" lvl="4" marL="2057400" marR="0" rtl="0" algn="l">
              <a:spcBef>
                <a:spcPts val="400"/>
              </a:spcBef>
              <a:spcAft>
                <a:spcPts val="0"/>
              </a:spcAft>
              <a:buClr>
                <a:schemeClr val="dk1"/>
              </a:buClr>
              <a:buSzPct val="100000"/>
              <a:buFont typeface="Times"/>
              <a:buChar char="»"/>
              <a:defRPr b="0" i="0" sz="2000" u="none" cap="none" strike="noStrike">
                <a:solidFill>
                  <a:schemeClr val="dk1"/>
                </a:solidFill>
                <a:latin typeface="Times"/>
                <a:ea typeface="Times"/>
                <a:cs typeface="Times"/>
                <a:sym typeface="Times"/>
              </a:defRPr>
            </a:lvl5pPr>
            <a:lvl6pPr indent="-101600" lvl="5" marL="2514600" marR="0" rtl="0" algn="l">
              <a:spcBef>
                <a:spcPts val="400"/>
              </a:spcBef>
              <a:spcAft>
                <a:spcPts val="0"/>
              </a:spcAft>
              <a:buClr>
                <a:schemeClr val="dk1"/>
              </a:buClr>
              <a:buSzPct val="100000"/>
              <a:buFont typeface="Times"/>
              <a:buChar char="»"/>
              <a:defRPr b="0" i="0" sz="2000" u="none" cap="none" strike="noStrike">
                <a:solidFill>
                  <a:schemeClr val="dk1"/>
                </a:solidFill>
                <a:latin typeface="Times"/>
                <a:ea typeface="Times"/>
                <a:cs typeface="Times"/>
                <a:sym typeface="Times"/>
              </a:defRPr>
            </a:lvl6pPr>
            <a:lvl7pPr indent="-101600" lvl="6" marL="2971800" marR="0" rtl="0" algn="l">
              <a:spcBef>
                <a:spcPts val="400"/>
              </a:spcBef>
              <a:spcAft>
                <a:spcPts val="0"/>
              </a:spcAft>
              <a:buClr>
                <a:schemeClr val="dk1"/>
              </a:buClr>
              <a:buSzPct val="100000"/>
              <a:buFont typeface="Times"/>
              <a:buChar char="»"/>
              <a:defRPr b="0" i="0" sz="2000" u="none" cap="none" strike="noStrike">
                <a:solidFill>
                  <a:schemeClr val="dk1"/>
                </a:solidFill>
                <a:latin typeface="Times"/>
                <a:ea typeface="Times"/>
                <a:cs typeface="Times"/>
                <a:sym typeface="Times"/>
              </a:defRPr>
            </a:lvl7pPr>
            <a:lvl8pPr indent="-101600" lvl="7" marL="3429000" marR="0" rtl="0" algn="l">
              <a:spcBef>
                <a:spcPts val="400"/>
              </a:spcBef>
              <a:spcAft>
                <a:spcPts val="0"/>
              </a:spcAft>
              <a:buClr>
                <a:schemeClr val="dk1"/>
              </a:buClr>
              <a:buSzPct val="100000"/>
              <a:buFont typeface="Times"/>
              <a:buChar char="»"/>
              <a:defRPr b="0" i="0" sz="2000" u="none" cap="none" strike="noStrike">
                <a:solidFill>
                  <a:schemeClr val="dk1"/>
                </a:solidFill>
                <a:latin typeface="Times"/>
                <a:ea typeface="Times"/>
                <a:cs typeface="Times"/>
                <a:sym typeface="Times"/>
              </a:defRPr>
            </a:lvl8pPr>
            <a:lvl9pPr indent="-101600" lvl="8" marL="3886200" marR="0" rtl="0" algn="l">
              <a:spcBef>
                <a:spcPts val="400"/>
              </a:spcBef>
              <a:spcAft>
                <a:spcPts val="0"/>
              </a:spcAft>
              <a:buClr>
                <a:schemeClr val="dk1"/>
              </a:buClr>
              <a:buSzPct val="100000"/>
              <a:buFont typeface="Times"/>
              <a:buChar char="»"/>
              <a:defRPr b="0" i="0" sz="2000" u="none" cap="none" strike="noStrike">
                <a:solidFill>
                  <a:schemeClr val="dk1"/>
                </a:solidFill>
                <a:latin typeface="Times"/>
                <a:ea typeface="Times"/>
                <a:cs typeface="Times"/>
                <a:sym typeface="Times"/>
              </a:defRPr>
            </a:lvl9pPr>
          </a:lstStyle>
          <a:p/>
        </p:txBody>
      </p:sp>
      <p:sp>
        <p:nvSpPr>
          <p:cNvPr id="22" name="Shape 22"/>
          <p:cNvSpPr txBox="1"/>
          <p:nvPr>
            <p:ph idx="2" type="body"/>
          </p:nvPr>
        </p:nvSpPr>
        <p:spPr>
          <a:xfrm>
            <a:off x="457200" y="1435100"/>
            <a:ext cx="3008313" cy="4691063"/>
          </a:xfrm>
          <a:prstGeom prst="rect">
            <a:avLst/>
          </a:prstGeom>
          <a:noFill/>
          <a:ln>
            <a:noFill/>
          </a:ln>
        </p:spPr>
        <p:txBody>
          <a:bodyPr anchorCtr="0" anchor="t" bIns="91425" lIns="91425" rIns="91425" tIns="91425"/>
          <a:lstStyle>
            <a:lvl1pPr indent="0" lvl="0" marL="0" marR="0" rtl="0" algn="l">
              <a:lnSpc>
                <a:spcPct val="110000"/>
              </a:lnSpc>
              <a:spcBef>
                <a:spcPts val="420"/>
              </a:spcBef>
              <a:spcAft>
                <a:spcPts val="0"/>
              </a:spcAft>
              <a:buClr>
                <a:schemeClr val="dk1"/>
              </a:buClr>
              <a:buFont typeface="Helvetica Neue"/>
              <a:buNone/>
              <a:defRPr b="1" i="0" sz="1400" u="none" cap="none" strike="noStrike">
                <a:solidFill>
                  <a:schemeClr val="dk1"/>
                </a:solidFill>
                <a:latin typeface="Helvetica Neue"/>
                <a:ea typeface="Helvetica Neue"/>
                <a:cs typeface="Helvetica Neue"/>
                <a:sym typeface="Helvetica Neue"/>
              </a:defRPr>
            </a:lvl1pPr>
            <a:lvl2pPr indent="0" lvl="1" marL="457200" marR="0" rtl="0" algn="l">
              <a:spcBef>
                <a:spcPts val="360"/>
              </a:spcBef>
              <a:spcAft>
                <a:spcPts val="0"/>
              </a:spcAft>
              <a:buClr>
                <a:schemeClr val="dk1"/>
              </a:buClr>
              <a:buFont typeface="Helvetica Neue"/>
              <a:buNone/>
              <a:defRPr b="0" i="0" sz="1200" u="none" cap="none" strike="noStrike">
                <a:solidFill>
                  <a:schemeClr val="dk1"/>
                </a:solidFill>
                <a:latin typeface="Helvetica Neue"/>
                <a:ea typeface="Helvetica Neue"/>
                <a:cs typeface="Helvetica Neue"/>
                <a:sym typeface="Helvetica Neue"/>
              </a:defRPr>
            </a:lvl2pPr>
            <a:lvl3pPr indent="0" lvl="2" marL="914400" marR="0" rtl="0" algn="l">
              <a:spcBef>
                <a:spcPts val="300"/>
              </a:spcBef>
              <a:spcAft>
                <a:spcPts val="0"/>
              </a:spcAft>
              <a:buClr>
                <a:srgbClr val="333399"/>
              </a:buClr>
              <a:buFont typeface="Helvetica Neue"/>
              <a:buNone/>
              <a:defRPr b="1" i="0" sz="1000" u="none" cap="none" strike="noStrike">
                <a:solidFill>
                  <a:srgbClr val="333399"/>
                </a:solidFill>
                <a:latin typeface="Helvetica Neue"/>
                <a:ea typeface="Helvetica Neue"/>
                <a:cs typeface="Helvetica Neue"/>
                <a:sym typeface="Helvetica Neue"/>
              </a:defRPr>
            </a:lvl3pPr>
            <a:lvl4pPr indent="0" lvl="3" marL="1371600" marR="0" rtl="0" algn="l">
              <a:spcBef>
                <a:spcPts val="180"/>
              </a:spcBef>
              <a:spcAft>
                <a:spcPts val="0"/>
              </a:spcAft>
              <a:buClr>
                <a:schemeClr val="dk1"/>
              </a:buClr>
              <a:buFont typeface="Times"/>
              <a:buNone/>
              <a:defRPr b="0" i="0" sz="900" u="none" cap="none" strike="noStrike">
                <a:solidFill>
                  <a:schemeClr val="dk1"/>
                </a:solidFill>
                <a:latin typeface="Times"/>
                <a:ea typeface="Times"/>
                <a:cs typeface="Times"/>
                <a:sym typeface="Times"/>
              </a:defRPr>
            </a:lvl4pPr>
            <a:lvl5pPr indent="0" lvl="4" marL="1828800" marR="0" rtl="0" algn="l">
              <a:spcBef>
                <a:spcPts val="180"/>
              </a:spcBef>
              <a:spcAft>
                <a:spcPts val="0"/>
              </a:spcAft>
              <a:buClr>
                <a:schemeClr val="dk1"/>
              </a:buClr>
              <a:buFont typeface="Times"/>
              <a:buNone/>
              <a:defRPr b="0" i="0" sz="900" u="none" cap="none" strike="noStrike">
                <a:solidFill>
                  <a:schemeClr val="dk1"/>
                </a:solidFill>
                <a:latin typeface="Times"/>
                <a:ea typeface="Times"/>
                <a:cs typeface="Times"/>
                <a:sym typeface="Times"/>
              </a:defRPr>
            </a:lvl5pPr>
            <a:lvl6pPr indent="0" lvl="5" marL="2286000" marR="0" rtl="0" algn="l">
              <a:spcBef>
                <a:spcPts val="180"/>
              </a:spcBef>
              <a:spcAft>
                <a:spcPts val="0"/>
              </a:spcAft>
              <a:buClr>
                <a:schemeClr val="dk1"/>
              </a:buClr>
              <a:buFont typeface="Times"/>
              <a:buNone/>
              <a:defRPr b="0" i="0" sz="900" u="none" cap="none" strike="noStrike">
                <a:solidFill>
                  <a:schemeClr val="dk1"/>
                </a:solidFill>
                <a:latin typeface="Times"/>
                <a:ea typeface="Times"/>
                <a:cs typeface="Times"/>
                <a:sym typeface="Times"/>
              </a:defRPr>
            </a:lvl6pPr>
            <a:lvl7pPr indent="0" lvl="6" marL="2743200" marR="0" rtl="0" algn="l">
              <a:spcBef>
                <a:spcPts val="180"/>
              </a:spcBef>
              <a:spcAft>
                <a:spcPts val="0"/>
              </a:spcAft>
              <a:buClr>
                <a:schemeClr val="dk1"/>
              </a:buClr>
              <a:buFont typeface="Times"/>
              <a:buNone/>
              <a:defRPr b="0" i="0" sz="900" u="none" cap="none" strike="noStrike">
                <a:solidFill>
                  <a:schemeClr val="dk1"/>
                </a:solidFill>
                <a:latin typeface="Times"/>
                <a:ea typeface="Times"/>
                <a:cs typeface="Times"/>
                <a:sym typeface="Times"/>
              </a:defRPr>
            </a:lvl7pPr>
            <a:lvl8pPr indent="0" lvl="7" marL="3200400" marR="0" rtl="0" algn="l">
              <a:spcBef>
                <a:spcPts val="180"/>
              </a:spcBef>
              <a:spcAft>
                <a:spcPts val="0"/>
              </a:spcAft>
              <a:buClr>
                <a:schemeClr val="dk1"/>
              </a:buClr>
              <a:buFont typeface="Times"/>
              <a:buNone/>
              <a:defRPr b="0" i="0" sz="900" u="none" cap="none" strike="noStrike">
                <a:solidFill>
                  <a:schemeClr val="dk1"/>
                </a:solidFill>
                <a:latin typeface="Times"/>
                <a:ea typeface="Times"/>
                <a:cs typeface="Times"/>
                <a:sym typeface="Times"/>
              </a:defRPr>
            </a:lvl8pPr>
            <a:lvl9pPr indent="0" lvl="8" marL="3657600" marR="0" rtl="0" algn="l">
              <a:spcBef>
                <a:spcPts val="180"/>
              </a:spcBef>
              <a:spcAft>
                <a:spcPts val="0"/>
              </a:spcAft>
              <a:buClr>
                <a:schemeClr val="dk1"/>
              </a:buClr>
              <a:buFont typeface="Times"/>
              <a:buNone/>
              <a:defRPr b="0" i="0" sz="900" u="none" cap="none" strike="noStrike">
                <a:solidFill>
                  <a:schemeClr val="dk1"/>
                </a:solidFill>
                <a:latin typeface="Times"/>
                <a:ea typeface="Times"/>
                <a:cs typeface="Times"/>
                <a:sym typeface="Times"/>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117" name="Shape 117"/>
        <p:cNvGrpSpPr/>
        <p:nvPr/>
      </p:nvGrpSpPr>
      <p:grpSpPr>
        <a:xfrm>
          <a:off x="0" y="0"/>
          <a:ext cx="0" cy="0"/>
          <a:chOff x="0" y="0"/>
          <a:chExt cx="0" cy="0"/>
        </a:xfrm>
      </p:grpSpPr>
      <p:sp>
        <p:nvSpPr>
          <p:cNvPr id="118" name="Shape 118"/>
          <p:cNvSpPr txBox="1"/>
          <p:nvPr>
            <p:ph type="title"/>
          </p:nvPr>
        </p:nvSpPr>
        <p:spPr>
          <a:xfrm rot="5400000">
            <a:off x="4732337" y="2171700"/>
            <a:ext cx="5851525" cy="2057400"/>
          </a:xfrm>
          <a:prstGeom prst="rect">
            <a:avLst/>
          </a:prstGeom>
          <a:noFill/>
          <a:ln>
            <a:noFill/>
          </a:ln>
        </p:spPr>
        <p:txBody>
          <a:bodyPr anchorCtr="0" anchor="ctr" bIns="91425" lIns="91425" rIns="91425" tIns="91425"/>
          <a:lstStyle>
            <a:lvl1pPr indent="0" lvl="0" marL="0" marR="0" rtl="0" algn="ctr">
              <a:spcBef>
                <a:spcPts val="0"/>
              </a:spcBef>
              <a:buClr>
                <a:schemeClr val="dk1"/>
              </a:buClr>
              <a:buFont typeface="Calibri"/>
              <a:buNone/>
              <a:defRPr b="0" i="0" sz="4400" u="none" cap="none" strike="noStrike">
                <a:solidFill>
                  <a:schemeClr val="dk1"/>
                </a:solidFill>
                <a:latin typeface="Calibri"/>
                <a:ea typeface="Calibri"/>
                <a:cs typeface="Calibri"/>
                <a:sym typeface="Calibri"/>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119" name="Shape 119"/>
          <p:cNvSpPr txBox="1"/>
          <p:nvPr>
            <p:ph idx="1" type="body"/>
          </p:nvPr>
        </p:nvSpPr>
        <p:spPr>
          <a:xfrm rot="5400000">
            <a:off x="541337" y="190500"/>
            <a:ext cx="5851525" cy="6019799"/>
          </a:xfrm>
          <a:prstGeom prst="rect">
            <a:avLst/>
          </a:prstGeom>
          <a:noFill/>
          <a:ln>
            <a:noFill/>
          </a:ln>
        </p:spPr>
        <p:txBody>
          <a:bodyPr anchorCtr="0" anchor="t" bIns="91425" lIns="91425" rIns="91425" tIns="91425"/>
          <a:lstStyle>
            <a:lvl1pPr indent="-139700" lvl="0" marL="342900" marR="0" rtl="0" algn="l">
              <a:spcBef>
                <a:spcPts val="640"/>
              </a:spcBef>
              <a:buClr>
                <a:schemeClr val="dk1"/>
              </a:buClr>
              <a:buSzPct val="100000"/>
              <a:buFont typeface="Arial"/>
              <a:buChar char="•"/>
              <a:defRPr b="0" i="0" sz="3200" u="none" cap="none" strike="noStrike">
                <a:solidFill>
                  <a:schemeClr val="dk1"/>
                </a:solidFill>
                <a:latin typeface="Calibri"/>
                <a:ea typeface="Calibri"/>
                <a:cs typeface="Calibri"/>
                <a:sym typeface="Calibri"/>
              </a:defRPr>
            </a:lvl1pPr>
            <a:lvl2pPr indent="-107950" lvl="1" marL="742950" marR="0" rtl="0" algn="l">
              <a:spcBef>
                <a:spcPts val="560"/>
              </a:spcBef>
              <a:buClr>
                <a:schemeClr val="dk1"/>
              </a:buClr>
              <a:buSzPct val="100000"/>
              <a:buFont typeface="Arial"/>
              <a:buChar char="–"/>
              <a:defRPr b="0" i="0" sz="2800" u="none" cap="none" strike="noStrike">
                <a:solidFill>
                  <a:schemeClr val="dk1"/>
                </a:solidFill>
                <a:latin typeface="Calibri"/>
                <a:ea typeface="Calibri"/>
                <a:cs typeface="Calibri"/>
                <a:sym typeface="Calibri"/>
              </a:defRPr>
            </a:lvl2pPr>
            <a:lvl3pPr indent="-76200" lvl="2" marL="1143000" marR="0" rtl="0" algn="l">
              <a:spcBef>
                <a:spcPts val="480"/>
              </a:spcBef>
              <a:buClr>
                <a:schemeClr val="dk1"/>
              </a:buClr>
              <a:buSzPct val="100000"/>
              <a:buFont typeface="Arial"/>
              <a:buChar char="•"/>
              <a:defRPr b="0" i="0" sz="2400" u="none" cap="none" strike="noStrike">
                <a:solidFill>
                  <a:schemeClr val="dk1"/>
                </a:solidFill>
                <a:latin typeface="Calibri"/>
                <a:ea typeface="Calibri"/>
                <a:cs typeface="Calibri"/>
                <a:sym typeface="Calibri"/>
              </a:defRPr>
            </a:lvl3pPr>
            <a:lvl4pPr indent="-101600" lvl="3" marL="16002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4pPr>
            <a:lvl5pPr indent="-101600" lvl="4" marL="20574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9pPr>
          </a:lstStyle>
          <a:p/>
        </p:txBody>
      </p:sp>
      <p:sp>
        <p:nvSpPr>
          <p:cNvPr id="120" name="Shape 120"/>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sz="1200">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121" name="Shape 121"/>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sz="1200">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122" name="Shape 122"/>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lang="en-US" sz="1200">
                <a:solidFill>
                  <a:srgbClr val="888888"/>
                </a:solidFill>
                <a:latin typeface="Calibri"/>
                <a:ea typeface="Calibri"/>
                <a:cs typeface="Calibri"/>
                <a:sym typeface="Calibri"/>
              </a:rPr>
              <a:t>‹#›</a:t>
            </a:fld>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129" name="Shape 129"/>
        <p:cNvGrpSpPr/>
        <p:nvPr/>
      </p:nvGrpSpPr>
      <p:grpSpPr>
        <a:xfrm>
          <a:off x="0" y="0"/>
          <a:ext cx="0" cy="0"/>
          <a:chOff x="0" y="0"/>
          <a:chExt cx="0" cy="0"/>
        </a:xfrm>
      </p:grpSpPr>
      <p:sp>
        <p:nvSpPr>
          <p:cNvPr id="130" name="Shape 130"/>
          <p:cNvSpPr txBox="1"/>
          <p:nvPr>
            <p:ph type="ctrTitle"/>
          </p:nvPr>
        </p:nvSpPr>
        <p:spPr>
          <a:xfrm>
            <a:off x="685800" y="2130425"/>
            <a:ext cx="7772400" cy="1470024"/>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1" i="0" sz="3200" u="none" cap="none" strike="noStrike">
                <a:solidFill>
                  <a:srgbClr val="FF3300"/>
                </a:solidFill>
                <a:latin typeface="Arimo"/>
                <a:ea typeface="Arimo"/>
                <a:cs typeface="Arimo"/>
                <a:sym typeface="Arimo"/>
              </a:defRPr>
            </a:lvl1pPr>
            <a:lvl2pPr indent="0" lvl="1" marL="0" marR="0" rtl="0" algn="ctr">
              <a:spcBef>
                <a:spcPts val="0"/>
              </a:spcBef>
              <a:spcAft>
                <a:spcPts val="0"/>
              </a:spcAft>
              <a:buNone/>
              <a:defRPr b="1" i="0" sz="3200" u="none" cap="none" strike="noStrike">
                <a:solidFill>
                  <a:srgbClr val="FF3300"/>
                </a:solidFill>
                <a:latin typeface="Arimo"/>
                <a:ea typeface="Arimo"/>
                <a:cs typeface="Arimo"/>
                <a:sym typeface="Arimo"/>
              </a:defRPr>
            </a:lvl2pPr>
            <a:lvl3pPr indent="0" lvl="2" marL="0" marR="0" rtl="0" algn="ctr">
              <a:spcBef>
                <a:spcPts val="0"/>
              </a:spcBef>
              <a:spcAft>
                <a:spcPts val="0"/>
              </a:spcAft>
              <a:buNone/>
              <a:defRPr b="1" i="0" sz="3200" u="none" cap="none" strike="noStrike">
                <a:solidFill>
                  <a:srgbClr val="FF3300"/>
                </a:solidFill>
                <a:latin typeface="Arimo"/>
                <a:ea typeface="Arimo"/>
                <a:cs typeface="Arimo"/>
                <a:sym typeface="Arimo"/>
              </a:defRPr>
            </a:lvl3pPr>
            <a:lvl4pPr indent="0" lvl="3" marL="0" marR="0" rtl="0" algn="ctr">
              <a:spcBef>
                <a:spcPts val="0"/>
              </a:spcBef>
              <a:spcAft>
                <a:spcPts val="0"/>
              </a:spcAft>
              <a:buNone/>
              <a:defRPr b="1" i="0" sz="3200" u="none" cap="none" strike="noStrike">
                <a:solidFill>
                  <a:srgbClr val="FF3300"/>
                </a:solidFill>
                <a:latin typeface="Arimo"/>
                <a:ea typeface="Arimo"/>
                <a:cs typeface="Arimo"/>
                <a:sym typeface="Arimo"/>
              </a:defRPr>
            </a:lvl4pPr>
            <a:lvl5pPr indent="0" lvl="4" marL="0" marR="0" rtl="0" algn="ctr">
              <a:spcBef>
                <a:spcPts val="0"/>
              </a:spcBef>
              <a:spcAft>
                <a:spcPts val="0"/>
              </a:spcAft>
              <a:buNone/>
              <a:defRPr b="1" i="0" sz="3200" u="none" cap="none" strike="noStrike">
                <a:solidFill>
                  <a:srgbClr val="FF3300"/>
                </a:solidFill>
                <a:latin typeface="Arimo"/>
                <a:ea typeface="Arimo"/>
                <a:cs typeface="Arimo"/>
                <a:sym typeface="Arimo"/>
              </a:defRPr>
            </a:lvl5pPr>
            <a:lvl6pPr indent="0" lvl="5" marL="457200" marR="0" rtl="0" algn="ctr">
              <a:spcBef>
                <a:spcPts val="0"/>
              </a:spcBef>
              <a:spcAft>
                <a:spcPts val="0"/>
              </a:spcAft>
              <a:buNone/>
              <a:defRPr b="1" i="0" sz="3200" u="none" cap="none" strike="noStrike">
                <a:solidFill>
                  <a:srgbClr val="FF3300"/>
                </a:solidFill>
                <a:latin typeface="Arimo"/>
                <a:ea typeface="Arimo"/>
                <a:cs typeface="Arimo"/>
                <a:sym typeface="Arimo"/>
              </a:defRPr>
            </a:lvl6pPr>
            <a:lvl7pPr indent="0" lvl="6" marL="914400" marR="0" rtl="0" algn="ctr">
              <a:spcBef>
                <a:spcPts val="0"/>
              </a:spcBef>
              <a:spcAft>
                <a:spcPts val="0"/>
              </a:spcAft>
              <a:buNone/>
              <a:defRPr b="1" i="0" sz="3200" u="none" cap="none" strike="noStrike">
                <a:solidFill>
                  <a:srgbClr val="FF3300"/>
                </a:solidFill>
                <a:latin typeface="Arimo"/>
                <a:ea typeface="Arimo"/>
                <a:cs typeface="Arimo"/>
                <a:sym typeface="Arimo"/>
              </a:defRPr>
            </a:lvl7pPr>
            <a:lvl8pPr indent="0" lvl="7" marL="1371600" marR="0" rtl="0" algn="ctr">
              <a:spcBef>
                <a:spcPts val="0"/>
              </a:spcBef>
              <a:spcAft>
                <a:spcPts val="0"/>
              </a:spcAft>
              <a:buNone/>
              <a:defRPr b="1" i="0" sz="3200" u="none" cap="none" strike="noStrike">
                <a:solidFill>
                  <a:srgbClr val="FF3300"/>
                </a:solidFill>
                <a:latin typeface="Arimo"/>
                <a:ea typeface="Arimo"/>
                <a:cs typeface="Arimo"/>
                <a:sym typeface="Arimo"/>
              </a:defRPr>
            </a:lvl8pPr>
            <a:lvl9pPr indent="0" lvl="8" marL="1828800" marR="0" rtl="0" algn="ctr">
              <a:spcBef>
                <a:spcPts val="0"/>
              </a:spcBef>
              <a:spcAft>
                <a:spcPts val="0"/>
              </a:spcAft>
              <a:buNone/>
              <a:defRPr b="1" i="0" sz="3200" u="none" cap="none" strike="noStrike">
                <a:solidFill>
                  <a:srgbClr val="FF3300"/>
                </a:solidFill>
                <a:latin typeface="Arimo"/>
                <a:ea typeface="Arimo"/>
                <a:cs typeface="Arimo"/>
                <a:sym typeface="Arimo"/>
              </a:defRPr>
            </a:lvl9pPr>
          </a:lstStyle>
          <a:p/>
        </p:txBody>
      </p:sp>
      <p:sp>
        <p:nvSpPr>
          <p:cNvPr id="131" name="Shape 131"/>
          <p:cNvSpPr txBox="1"/>
          <p:nvPr>
            <p:ph idx="1" type="subTitle"/>
          </p:nvPr>
        </p:nvSpPr>
        <p:spPr>
          <a:xfrm>
            <a:off x="1371600" y="3886200"/>
            <a:ext cx="6400799" cy="1752600"/>
          </a:xfrm>
          <a:prstGeom prst="rect">
            <a:avLst/>
          </a:prstGeom>
          <a:noFill/>
          <a:ln>
            <a:noFill/>
          </a:ln>
        </p:spPr>
        <p:txBody>
          <a:bodyPr anchorCtr="0" anchor="t" bIns="91425" lIns="91425" rIns="91425" tIns="91425"/>
          <a:lstStyle>
            <a:lvl1pPr indent="0" lvl="0" marL="0" marR="0" rtl="0" algn="ctr">
              <a:spcBef>
                <a:spcPts val="560"/>
              </a:spcBef>
              <a:spcAft>
                <a:spcPts val="0"/>
              </a:spcAft>
              <a:buClr>
                <a:srgbClr val="000099"/>
              </a:buClr>
              <a:buFont typeface="Arimo"/>
              <a:buNone/>
              <a:defRPr b="0" i="0" sz="2800" u="none" cap="none" strike="noStrike">
                <a:solidFill>
                  <a:srgbClr val="000099"/>
                </a:solidFill>
                <a:latin typeface="Arimo"/>
                <a:ea typeface="Arimo"/>
                <a:cs typeface="Arimo"/>
                <a:sym typeface="Arimo"/>
              </a:defRPr>
            </a:lvl1pPr>
            <a:lvl2pPr indent="0" lvl="1" marL="457200" marR="0" rtl="0" algn="ctr">
              <a:spcBef>
                <a:spcPts val="480"/>
              </a:spcBef>
              <a:spcAft>
                <a:spcPts val="0"/>
              </a:spcAft>
              <a:buClr>
                <a:srgbClr val="333399"/>
              </a:buClr>
              <a:buFont typeface="Arimo"/>
              <a:buNone/>
              <a:defRPr b="0" i="0" sz="2400" u="none" cap="none" strike="noStrike">
                <a:solidFill>
                  <a:srgbClr val="333399"/>
                </a:solidFill>
                <a:latin typeface="Arimo"/>
                <a:ea typeface="Arimo"/>
                <a:cs typeface="Arimo"/>
                <a:sym typeface="Arimo"/>
              </a:defRPr>
            </a:lvl2pPr>
            <a:lvl3pPr indent="0" lvl="2" marL="914400" marR="0" rtl="0" algn="ctr">
              <a:spcBef>
                <a:spcPts val="400"/>
              </a:spcBef>
              <a:spcAft>
                <a:spcPts val="0"/>
              </a:spcAft>
              <a:buClr>
                <a:schemeClr val="accent2"/>
              </a:buClr>
              <a:buFont typeface="Arimo"/>
              <a:buNone/>
              <a:defRPr b="0" i="0" sz="2000" u="none" cap="none" strike="noStrike">
                <a:solidFill>
                  <a:schemeClr val="accent2"/>
                </a:solidFill>
                <a:latin typeface="Arimo"/>
                <a:ea typeface="Arimo"/>
                <a:cs typeface="Arimo"/>
                <a:sym typeface="Arimo"/>
              </a:defRPr>
            </a:lvl3pPr>
            <a:lvl4pPr indent="0" lvl="3" marL="1371600" marR="0" rtl="0" algn="ctr">
              <a:spcBef>
                <a:spcPts val="400"/>
              </a:spcBef>
              <a:spcAft>
                <a:spcPts val="0"/>
              </a:spcAft>
              <a:buClr>
                <a:schemeClr val="dk1"/>
              </a:buClr>
              <a:buFont typeface="Arimo"/>
              <a:buNone/>
              <a:defRPr b="0" i="0" sz="2000" u="none" cap="none" strike="noStrike">
                <a:solidFill>
                  <a:schemeClr val="dk1"/>
                </a:solidFill>
                <a:latin typeface="Arimo"/>
                <a:ea typeface="Arimo"/>
                <a:cs typeface="Arimo"/>
                <a:sym typeface="Arimo"/>
              </a:defRPr>
            </a:lvl4pPr>
            <a:lvl5pPr indent="0" lvl="4" marL="1828800" marR="0" rtl="0" algn="ctr">
              <a:spcBef>
                <a:spcPts val="400"/>
              </a:spcBef>
              <a:spcAft>
                <a:spcPts val="0"/>
              </a:spcAft>
              <a:buClr>
                <a:schemeClr val="dk1"/>
              </a:buClr>
              <a:buFont typeface="Arimo"/>
              <a:buNone/>
              <a:defRPr b="0" i="0" sz="2000" u="none" cap="none" strike="noStrike">
                <a:solidFill>
                  <a:schemeClr val="dk1"/>
                </a:solidFill>
                <a:latin typeface="Arimo"/>
                <a:ea typeface="Arimo"/>
                <a:cs typeface="Arimo"/>
                <a:sym typeface="Arimo"/>
              </a:defRPr>
            </a:lvl5pPr>
            <a:lvl6pPr indent="0" lvl="5" marL="2286000" marR="0" rtl="0" algn="ctr">
              <a:spcBef>
                <a:spcPts val="400"/>
              </a:spcBef>
              <a:spcAft>
                <a:spcPts val="0"/>
              </a:spcAft>
              <a:buClr>
                <a:schemeClr val="dk1"/>
              </a:buClr>
              <a:buFont typeface="Arimo"/>
              <a:buNone/>
              <a:defRPr b="0" i="0" sz="2000" u="none" cap="none" strike="noStrike">
                <a:solidFill>
                  <a:schemeClr val="dk1"/>
                </a:solidFill>
                <a:latin typeface="Arimo"/>
                <a:ea typeface="Arimo"/>
                <a:cs typeface="Arimo"/>
                <a:sym typeface="Arimo"/>
              </a:defRPr>
            </a:lvl6pPr>
            <a:lvl7pPr indent="0" lvl="6" marL="2743200" marR="0" rtl="0" algn="ctr">
              <a:spcBef>
                <a:spcPts val="400"/>
              </a:spcBef>
              <a:spcAft>
                <a:spcPts val="0"/>
              </a:spcAft>
              <a:buClr>
                <a:schemeClr val="dk1"/>
              </a:buClr>
              <a:buFont typeface="Arimo"/>
              <a:buNone/>
              <a:defRPr b="0" i="0" sz="2000" u="none" cap="none" strike="noStrike">
                <a:solidFill>
                  <a:schemeClr val="dk1"/>
                </a:solidFill>
                <a:latin typeface="Arimo"/>
                <a:ea typeface="Arimo"/>
                <a:cs typeface="Arimo"/>
                <a:sym typeface="Arimo"/>
              </a:defRPr>
            </a:lvl7pPr>
            <a:lvl8pPr indent="0" lvl="7" marL="3200400" marR="0" rtl="0" algn="ctr">
              <a:spcBef>
                <a:spcPts val="400"/>
              </a:spcBef>
              <a:spcAft>
                <a:spcPts val="0"/>
              </a:spcAft>
              <a:buClr>
                <a:schemeClr val="dk1"/>
              </a:buClr>
              <a:buFont typeface="Arimo"/>
              <a:buNone/>
              <a:defRPr b="0" i="0" sz="2000" u="none" cap="none" strike="noStrike">
                <a:solidFill>
                  <a:schemeClr val="dk1"/>
                </a:solidFill>
                <a:latin typeface="Arimo"/>
                <a:ea typeface="Arimo"/>
                <a:cs typeface="Arimo"/>
                <a:sym typeface="Arimo"/>
              </a:defRPr>
            </a:lvl8pPr>
            <a:lvl9pPr indent="0" lvl="8" marL="3657600" marR="0" rtl="0" algn="ctr">
              <a:spcBef>
                <a:spcPts val="400"/>
              </a:spcBef>
              <a:spcAft>
                <a:spcPts val="0"/>
              </a:spcAft>
              <a:buClr>
                <a:schemeClr val="dk1"/>
              </a:buClr>
              <a:buFont typeface="Arimo"/>
              <a:buNone/>
              <a:defRPr b="0" i="0" sz="2000" u="none" cap="none" strike="noStrike">
                <a:solidFill>
                  <a:schemeClr val="dk1"/>
                </a:solidFill>
                <a:latin typeface="Arimo"/>
                <a:ea typeface="Arimo"/>
                <a:cs typeface="Arimo"/>
                <a:sym typeface="Arimo"/>
              </a:defRPr>
            </a:lvl9pPr>
          </a:lstStyle>
          <a:p/>
        </p:txBody>
      </p:sp>
      <p:sp>
        <p:nvSpPr>
          <p:cNvPr id="132" name="Shape 132"/>
          <p:cNvSpPr txBox="1"/>
          <p:nvPr>
            <p:ph idx="10" type="dt"/>
          </p:nvPr>
        </p:nvSpPr>
        <p:spPr>
          <a:xfrm>
            <a:off x="685800" y="6248400"/>
            <a:ext cx="3200399" cy="457200"/>
          </a:xfrm>
          <a:prstGeom prst="rect">
            <a:avLst/>
          </a:prstGeom>
          <a:noFill/>
          <a:ln>
            <a:noFill/>
          </a:ln>
        </p:spPr>
        <p:txBody>
          <a:bodyPr anchorCtr="0" anchor="t" bIns="91425" lIns="91425" rIns="91425" tIns="91425"/>
          <a:lstStyle>
            <a:lvl1pPr indent="0" lvl="0" marL="0" marR="0" rtl="0" algn="l">
              <a:spcBef>
                <a:spcPts val="0"/>
              </a:spcBef>
              <a:buNone/>
              <a:defRPr b="0" i="0" sz="1400" u="none" cap="none" strike="noStrike">
                <a:solidFill>
                  <a:schemeClr val="dk1"/>
                </a:solidFill>
                <a:latin typeface="Times New Roman"/>
                <a:ea typeface="Times New Roman"/>
                <a:cs typeface="Times New Roman"/>
                <a:sym typeface="Times New Roman"/>
              </a:defRPr>
            </a:lvl1pPr>
            <a:lvl2pPr indent="0" lvl="1" marL="457200" marR="0" rtl="0" algn="l">
              <a:spcBef>
                <a:spcPts val="0"/>
              </a:spcBef>
              <a:buNone/>
              <a:defRPr b="0" i="0" sz="1800" u="none" cap="none" strike="noStrike">
                <a:solidFill>
                  <a:schemeClr val="dk1"/>
                </a:solidFill>
                <a:latin typeface="Arimo"/>
                <a:ea typeface="Arimo"/>
                <a:cs typeface="Arimo"/>
                <a:sym typeface="Arimo"/>
              </a:defRPr>
            </a:lvl2pPr>
            <a:lvl3pPr indent="0" lvl="2" marL="914400" marR="0" rtl="0" algn="l">
              <a:spcBef>
                <a:spcPts val="0"/>
              </a:spcBef>
              <a:buNone/>
              <a:defRPr b="0" i="0" sz="1800" u="none" cap="none" strike="noStrike">
                <a:solidFill>
                  <a:schemeClr val="dk1"/>
                </a:solidFill>
                <a:latin typeface="Arimo"/>
                <a:ea typeface="Arimo"/>
                <a:cs typeface="Arimo"/>
                <a:sym typeface="Arimo"/>
              </a:defRPr>
            </a:lvl3pPr>
            <a:lvl4pPr indent="0" lvl="3" marL="1371600" marR="0" rtl="0" algn="l">
              <a:spcBef>
                <a:spcPts val="0"/>
              </a:spcBef>
              <a:buNone/>
              <a:defRPr b="0" i="0" sz="1800" u="none" cap="none" strike="noStrike">
                <a:solidFill>
                  <a:schemeClr val="dk1"/>
                </a:solidFill>
                <a:latin typeface="Arimo"/>
                <a:ea typeface="Arimo"/>
                <a:cs typeface="Arimo"/>
                <a:sym typeface="Arimo"/>
              </a:defRPr>
            </a:lvl4pPr>
            <a:lvl5pPr indent="0" lvl="4" marL="1828800" marR="0" rtl="0" algn="l">
              <a:spcBef>
                <a:spcPts val="0"/>
              </a:spcBef>
              <a:buNone/>
              <a:defRPr b="0" i="0" sz="1800" u="none" cap="none" strike="noStrike">
                <a:solidFill>
                  <a:schemeClr val="dk1"/>
                </a:solidFill>
                <a:latin typeface="Arimo"/>
                <a:ea typeface="Arimo"/>
                <a:cs typeface="Arimo"/>
                <a:sym typeface="Arimo"/>
              </a:defRPr>
            </a:lvl5pPr>
            <a:lvl6pPr indent="0" lvl="5" marL="2286000" marR="0" rtl="0" algn="l">
              <a:spcBef>
                <a:spcPts val="0"/>
              </a:spcBef>
              <a:buNone/>
              <a:defRPr b="0" i="0" sz="1800" u="none" cap="none" strike="noStrike">
                <a:solidFill>
                  <a:schemeClr val="dk1"/>
                </a:solidFill>
                <a:latin typeface="Arimo"/>
                <a:ea typeface="Arimo"/>
                <a:cs typeface="Arimo"/>
                <a:sym typeface="Arimo"/>
              </a:defRPr>
            </a:lvl6pPr>
            <a:lvl7pPr indent="0" lvl="6" marL="2743200" marR="0" rtl="0" algn="l">
              <a:spcBef>
                <a:spcPts val="0"/>
              </a:spcBef>
              <a:buNone/>
              <a:defRPr b="0" i="0" sz="1800" u="none" cap="none" strike="noStrike">
                <a:solidFill>
                  <a:schemeClr val="dk1"/>
                </a:solidFill>
                <a:latin typeface="Arimo"/>
                <a:ea typeface="Arimo"/>
                <a:cs typeface="Arimo"/>
                <a:sym typeface="Arimo"/>
              </a:defRPr>
            </a:lvl7pPr>
            <a:lvl8pPr indent="0" lvl="7" marL="3200400" marR="0" rtl="0" algn="l">
              <a:spcBef>
                <a:spcPts val="0"/>
              </a:spcBef>
              <a:buNone/>
              <a:defRPr b="0" i="0" sz="1800" u="none" cap="none" strike="noStrike">
                <a:solidFill>
                  <a:schemeClr val="dk1"/>
                </a:solidFill>
                <a:latin typeface="Arimo"/>
                <a:ea typeface="Arimo"/>
                <a:cs typeface="Arimo"/>
                <a:sym typeface="Arimo"/>
              </a:defRPr>
            </a:lvl8pPr>
            <a:lvl9pPr indent="0" lvl="8" marL="3657600" marR="0" rtl="0" algn="l">
              <a:spcBef>
                <a:spcPts val="0"/>
              </a:spcBef>
              <a:buNone/>
              <a:defRPr b="0" i="0" sz="1800" u="none" cap="none" strike="noStrike">
                <a:solidFill>
                  <a:schemeClr val="dk1"/>
                </a:solidFill>
                <a:latin typeface="Arimo"/>
                <a:ea typeface="Arimo"/>
                <a:cs typeface="Arimo"/>
                <a:sym typeface="Arimo"/>
              </a:defRPr>
            </a:lvl9pPr>
          </a:lstStyle>
          <a:p/>
        </p:txBody>
      </p:sp>
      <p:sp>
        <p:nvSpPr>
          <p:cNvPr id="133" name="Shape 133"/>
          <p:cNvSpPr txBox="1"/>
          <p:nvPr>
            <p:ph idx="12" type="sldNum"/>
          </p:nvPr>
        </p:nvSpPr>
        <p:spPr>
          <a:xfrm>
            <a:off x="6553200" y="6248400"/>
            <a:ext cx="1904999" cy="457200"/>
          </a:xfrm>
          <a:prstGeom prst="rect">
            <a:avLst/>
          </a:prstGeom>
          <a:noFill/>
          <a:ln>
            <a:noFill/>
          </a:ln>
        </p:spPr>
        <p:txBody>
          <a:bodyPr anchorCtr="0" anchor="t" bIns="45700" lIns="91425" rIns="91425" tIns="45700">
            <a:noAutofit/>
          </a:bodyPr>
          <a:lstStyle/>
          <a:p>
            <a:pPr indent="0" lvl="0" marL="0" marR="0" rtl="0" algn="r">
              <a:spcBef>
                <a:spcPts val="0"/>
              </a:spcBef>
              <a:buSzPct val="25000"/>
              <a:buNone/>
            </a:pPr>
            <a:fld id="{00000000-1234-1234-1234-123412341234}" type="slidenum">
              <a:rPr b="0" i="0" lang="en-US" sz="1400" u="none" cap="none" strike="noStrike">
                <a:solidFill>
                  <a:schemeClr val="dk1"/>
                </a:solidFill>
                <a:latin typeface="Arimo"/>
                <a:ea typeface="Arimo"/>
                <a:cs typeface="Arimo"/>
                <a:sym typeface="Arimo"/>
              </a:rPr>
              <a:t>‹#›</a:t>
            </a:fld>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dgm">
  <p:cSld name="Title and Diagram or Organization Chart">
    <p:spTree>
      <p:nvGrpSpPr>
        <p:cNvPr id="134" name="Shape 134"/>
        <p:cNvGrpSpPr/>
        <p:nvPr/>
      </p:nvGrpSpPr>
      <p:grpSpPr>
        <a:xfrm>
          <a:off x="0" y="0"/>
          <a:ext cx="0" cy="0"/>
          <a:chOff x="0" y="0"/>
          <a:chExt cx="0" cy="0"/>
        </a:xfrm>
      </p:grpSpPr>
      <p:sp>
        <p:nvSpPr>
          <p:cNvPr id="135" name="Shape 135"/>
          <p:cNvSpPr txBox="1"/>
          <p:nvPr>
            <p:ph type="title"/>
          </p:nvPr>
        </p:nvSpPr>
        <p:spPr>
          <a:xfrm>
            <a:off x="685800" y="609600"/>
            <a:ext cx="7772400" cy="609599"/>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1" i="0" sz="3200" u="none" cap="none" strike="noStrike">
                <a:solidFill>
                  <a:srgbClr val="FF3300"/>
                </a:solidFill>
                <a:latin typeface="Arimo"/>
                <a:ea typeface="Arimo"/>
                <a:cs typeface="Arimo"/>
                <a:sym typeface="Arimo"/>
              </a:defRPr>
            </a:lvl1pPr>
            <a:lvl2pPr indent="0" lvl="1" marL="0" marR="0" rtl="0" algn="ctr">
              <a:spcBef>
                <a:spcPts val="0"/>
              </a:spcBef>
              <a:spcAft>
                <a:spcPts val="0"/>
              </a:spcAft>
              <a:buNone/>
              <a:defRPr b="1" i="0" sz="3200" u="none" cap="none" strike="noStrike">
                <a:solidFill>
                  <a:srgbClr val="FF3300"/>
                </a:solidFill>
                <a:latin typeface="Arimo"/>
                <a:ea typeface="Arimo"/>
                <a:cs typeface="Arimo"/>
                <a:sym typeface="Arimo"/>
              </a:defRPr>
            </a:lvl2pPr>
            <a:lvl3pPr indent="0" lvl="2" marL="0" marR="0" rtl="0" algn="ctr">
              <a:spcBef>
                <a:spcPts val="0"/>
              </a:spcBef>
              <a:spcAft>
                <a:spcPts val="0"/>
              </a:spcAft>
              <a:buNone/>
              <a:defRPr b="1" i="0" sz="3200" u="none" cap="none" strike="noStrike">
                <a:solidFill>
                  <a:srgbClr val="FF3300"/>
                </a:solidFill>
                <a:latin typeface="Arimo"/>
                <a:ea typeface="Arimo"/>
                <a:cs typeface="Arimo"/>
                <a:sym typeface="Arimo"/>
              </a:defRPr>
            </a:lvl3pPr>
            <a:lvl4pPr indent="0" lvl="3" marL="0" marR="0" rtl="0" algn="ctr">
              <a:spcBef>
                <a:spcPts val="0"/>
              </a:spcBef>
              <a:spcAft>
                <a:spcPts val="0"/>
              </a:spcAft>
              <a:buNone/>
              <a:defRPr b="1" i="0" sz="3200" u="none" cap="none" strike="noStrike">
                <a:solidFill>
                  <a:srgbClr val="FF3300"/>
                </a:solidFill>
                <a:latin typeface="Arimo"/>
                <a:ea typeface="Arimo"/>
                <a:cs typeface="Arimo"/>
                <a:sym typeface="Arimo"/>
              </a:defRPr>
            </a:lvl4pPr>
            <a:lvl5pPr indent="0" lvl="4" marL="0" marR="0" rtl="0" algn="ctr">
              <a:spcBef>
                <a:spcPts val="0"/>
              </a:spcBef>
              <a:spcAft>
                <a:spcPts val="0"/>
              </a:spcAft>
              <a:buNone/>
              <a:defRPr b="1" i="0" sz="3200" u="none" cap="none" strike="noStrike">
                <a:solidFill>
                  <a:srgbClr val="FF3300"/>
                </a:solidFill>
                <a:latin typeface="Arimo"/>
                <a:ea typeface="Arimo"/>
                <a:cs typeface="Arimo"/>
                <a:sym typeface="Arimo"/>
              </a:defRPr>
            </a:lvl5pPr>
            <a:lvl6pPr indent="0" lvl="5" marL="457200" marR="0" rtl="0" algn="ctr">
              <a:spcBef>
                <a:spcPts val="0"/>
              </a:spcBef>
              <a:spcAft>
                <a:spcPts val="0"/>
              </a:spcAft>
              <a:buNone/>
              <a:defRPr b="1" i="0" sz="3200" u="none" cap="none" strike="noStrike">
                <a:solidFill>
                  <a:srgbClr val="FF3300"/>
                </a:solidFill>
                <a:latin typeface="Arimo"/>
                <a:ea typeface="Arimo"/>
                <a:cs typeface="Arimo"/>
                <a:sym typeface="Arimo"/>
              </a:defRPr>
            </a:lvl6pPr>
            <a:lvl7pPr indent="0" lvl="6" marL="914400" marR="0" rtl="0" algn="ctr">
              <a:spcBef>
                <a:spcPts val="0"/>
              </a:spcBef>
              <a:spcAft>
                <a:spcPts val="0"/>
              </a:spcAft>
              <a:buNone/>
              <a:defRPr b="1" i="0" sz="3200" u="none" cap="none" strike="noStrike">
                <a:solidFill>
                  <a:srgbClr val="FF3300"/>
                </a:solidFill>
                <a:latin typeface="Arimo"/>
                <a:ea typeface="Arimo"/>
                <a:cs typeface="Arimo"/>
                <a:sym typeface="Arimo"/>
              </a:defRPr>
            </a:lvl7pPr>
            <a:lvl8pPr indent="0" lvl="7" marL="1371600" marR="0" rtl="0" algn="ctr">
              <a:spcBef>
                <a:spcPts val="0"/>
              </a:spcBef>
              <a:spcAft>
                <a:spcPts val="0"/>
              </a:spcAft>
              <a:buNone/>
              <a:defRPr b="1" i="0" sz="3200" u="none" cap="none" strike="noStrike">
                <a:solidFill>
                  <a:srgbClr val="FF3300"/>
                </a:solidFill>
                <a:latin typeface="Arimo"/>
                <a:ea typeface="Arimo"/>
                <a:cs typeface="Arimo"/>
                <a:sym typeface="Arimo"/>
              </a:defRPr>
            </a:lvl8pPr>
            <a:lvl9pPr indent="0" lvl="8" marL="1828800" marR="0" rtl="0" algn="ctr">
              <a:spcBef>
                <a:spcPts val="0"/>
              </a:spcBef>
              <a:spcAft>
                <a:spcPts val="0"/>
              </a:spcAft>
              <a:buNone/>
              <a:defRPr b="1" i="0" sz="3200" u="none" cap="none" strike="noStrike">
                <a:solidFill>
                  <a:srgbClr val="FF3300"/>
                </a:solidFill>
                <a:latin typeface="Arimo"/>
                <a:ea typeface="Arimo"/>
                <a:cs typeface="Arimo"/>
                <a:sym typeface="Arimo"/>
              </a:defRPr>
            </a:lvl9pPr>
          </a:lstStyle>
          <a:p/>
        </p:txBody>
      </p:sp>
      <p:sp>
        <p:nvSpPr>
          <p:cNvPr id="136" name="Shape 136"/>
          <p:cNvSpPr/>
          <p:nvPr>
            <p:ph idx="2" type="dgm"/>
          </p:nvPr>
        </p:nvSpPr>
        <p:spPr>
          <a:xfrm>
            <a:off x="685800" y="1981200"/>
            <a:ext cx="7772400" cy="4114800"/>
          </a:xfrm>
          <a:prstGeom prst="rect">
            <a:avLst/>
          </a:prstGeom>
          <a:noFill/>
          <a:ln>
            <a:noFill/>
          </a:ln>
        </p:spPr>
        <p:txBody>
          <a:bodyPr anchorCtr="0" anchor="t" bIns="91425" lIns="91425" rIns="91425" tIns="91425"/>
          <a:lstStyle>
            <a:lvl1pPr indent="-165100" lvl="0" marL="342900" marR="0" rtl="0" algn="l">
              <a:spcBef>
                <a:spcPts val="560"/>
              </a:spcBef>
              <a:spcAft>
                <a:spcPts val="0"/>
              </a:spcAft>
              <a:buClr>
                <a:srgbClr val="000099"/>
              </a:buClr>
              <a:buSzPct val="100000"/>
              <a:buFont typeface="Arimo"/>
              <a:buChar char="•"/>
              <a:defRPr b="0" i="0" sz="2800" u="none" cap="none" strike="noStrike">
                <a:solidFill>
                  <a:srgbClr val="000099"/>
                </a:solidFill>
                <a:latin typeface="Arimo"/>
                <a:ea typeface="Arimo"/>
                <a:cs typeface="Arimo"/>
                <a:sym typeface="Arimo"/>
              </a:defRPr>
            </a:lvl1pPr>
            <a:lvl2pPr indent="-133350" lvl="1" marL="742950" marR="0" rtl="0" algn="l">
              <a:spcBef>
                <a:spcPts val="480"/>
              </a:spcBef>
              <a:spcAft>
                <a:spcPts val="0"/>
              </a:spcAft>
              <a:buClr>
                <a:srgbClr val="333399"/>
              </a:buClr>
              <a:buSzPct val="100000"/>
              <a:buFont typeface="Arimo"/>
              <a:buChar char="–"/>
              <a:defRPr b="0" i="0" sz="2400" u="none" cap="none" strike="noStrike">
                <a:solidFill>
                  <a:srgbClr val="333399"/>
                </a:solidFill>
                <a:latin typeface="Arimo"/>
                <a:ea typeface="Arimo"/>
                <a:cs typeface="Arimo"/>
                <a:sym typeface="Arimo"/>
              </a:defRPr>
            </a:lvl2pPr>
            <a:lvl3pPr indent="-101600" lvl="2" marL="1143000" marR="0" rtl="0" algn="l">
              <a:spcBef>
                <a:spcPts val="400"/>
              </a:spcBef>
              <a:spcAft>
                <a:spcPts val="0"/>
              </a:spcAft>
              <a:buClr>
                <a:schemeClr val="accent2"/>
              </a:buClr>
              <a:buSzPct val="100000"/>
              <a:buFont typeface="Arimo"/>
              <a:buChar char="•"/>
              <a:defRPr b="0" i="0" sz="2000" u="none" cap="none" strike="noStrike">
                <a:solidFill>
                  <a:schemeClr val="accent2"/>
                </a:solidFill>
                <a:latin typeface="Arimo"/>
                <a:ea typeface="Arimo"/>
                <a:cs typeface="Arimo"/>
                <a:sym typeface="Arimo"/>
              </a:defRPr>
            </a:lvl3pPr>
            <a:lvl4pPr indent="-101600" lvl="3" marL="16002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4pPr>
            <a:lvl5pPr indent="-101600" lvl="4" marL="20574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5pPr>
            <a:lvl6pPr indent="-101600" lvl="5" marL="25146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6pPr>
            <a:lvl7pPr indent="-101600" lvl="6" marL="29718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7pPr>
            <a:lvl8pPr indent="-101600" lvl="7" marL="34290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8pPr>
            <a:lvl9pPr indent="-101600" lvl="8" marL="38862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9pPr>
          </a:lstStyle>
          <a:p/>
        </p:txBody>
      </p:sp>
      <p:sp>
        <p:nvSpPr>
          <p:cNvPr id="137" name="Shape 137"/>
          <p:cNvSpPr txBox="1"/>
          <p:nvPr>
            <p:ph idx="12" type="sldNum"/>
          </p:nvPr>
        </p:nvSpPr>
        <p:spPr>
          <a:xfrm>
            <a:off x="6553200" y="6248400"/>
            <a:ext cx="1904999" cy="457200"/>
          </a:xfrm>
          <a:prstGeom prst="rect">
            <a:avLst/>
          </a:prstGeom>
          <a:noFill/>
          <a:ln>
            <a:noFill/>
          </a:ln>
        </p:spPr>
        <p:txBody>
          <a:bodyPr anchorCtr="0" anchor="t" bIns="45700" lIns="91425" rIns="91425" tIns="45700">
            <a:noAutofit/>
          </a:bodyPr>
          <a:lstStyle/>
          <a:p>
            <a:pPr indent="0" lvl="0" marL="0" marR="0" rtl="0" algn="r">
              <a:spcBef>
                <a:spcPts val="0"/>
              </a:spcBef>
              <a:buSzPct val="25000"/>
              <a:buNone/>
            </a:pPr>
            <a:fld id="{00000000-1234-1234-1234-123412341234}" type="slidenum">
              <a:rPr b="0" i="0" lang="en-US" sz="1400" u="none" cap="none" strike="noStrike">
                <a:solidFill>
                  <a:schemeClr val="dk1"/>
                </a:solidFill>
                <a:latin typeface="Arimo"/>
                <a:ea typeface="Arimo"/>
                <a:cs typeface="Arimo"/>
                <a:sym typeface="Arimo"/>
              </a:rPr>
              <a:t>‹#›</a:t>
            </a:fld>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138" name="Shape 138"/>
        <p:cNvGrpSpPr/>
        <p:nvPr/>
      </p:nvGrpSpPr>
      <p:grpSpPr>
        <a:xfrm>
          <a:off x="0" y="0"/>
          <a:ext cx="0" cy="0"/>
          <a:chOff x="0" y="0"/>
          <a:chExt cx="0" cy="0"/>
        </a:xfrm>
      </p:grpSpPr>
      <p:sp>
        <p:nvSpPr>
          <p:cNvPr id="139" name="Shape 139"/>
          <p:cNvSpPr txBox="1"/>
          <p:nvPr>
            <p:ph idx="10" type="dt"/>
          </p:nvPr>
        </p:nvSpPr>
        <p:spPr>
          <a:xfrm>
            <a:off x="685800" y="6248400"/>
            <a:ext cx="3200399" cy="457200"/>
          </a:xfrm>
          <a:prstGeom prst="rect">
            <a:avLst/>
          </a:prstGeom>
          <a:noFill/>
          <a:ln>
            <a:noFill/>
          </a:ln>
        </p:spPr>
        <p:txBody>
          <a:bodyPr anchorCtr="0" anchor="t" bIns="91425" lIns="91425" rIns="91425" tIns="91425"/>
          <a:lstStyle>
            <a:lvl1pPr indent="0" lvl="0" marL="0" marR="0" rtl="0" algn="l">
              <a:spcBef>
                <a:spcPts val="0"/>
              </a:spcBef>
              <a:buNone/>
              <a:defRPr b="0" i="0" sz="1400" u="none" cap="none" strike="noStrike">
                <a:solidFill>
                  <a:schemeClr val="dk1"/>
                </a:solidFill>
                <a:latin typeface="Times New Roman"/>
                <a:ea typeface="Times New Roman"/>
                <a:cs typeface="Times New Roman"/>
                <a:sym typeface="Times New Roman"/>
              </a:defRPr>
            </a:lvl1pPr>
            <a:lvl2pPr indent="0" lvl="1" marL="457200" marR="0" rtl="0" algn="l">
              <a:spcBef>
                <a:spcPts val="0"/>
              </a:spcBef>
              <a:buNone/>
              <a:defRPr b="0" i="0" sz="1800" u="none" cap="none" strike="noStrike">
                <a:solidFill>
                  <a:schemeClr val="dk1"/>
                </a:solidFill>
                <a:latin typeface="Arimo"/>
                <a:ea typeface="Arimo"/>
                <a:cs typeface="Arimo"/>
                <a:sym typeface="Arimo"/>
              </a:defRPr>
            </a:lvl2pPr>
            <a:lvl3pPr indent="0" lvl="2" marL="914400" marR="0" rtl="0" algn="l">
              <a:spcBef>
                <a:spcPts val="0"/>
              </a:spcBef>
              <a:buNone/>
              <a:defRPr b="0" i="0" sz="1800" u="none" cap="none" strike="noStrike">
                <a:solidFill>
                  <a:schemeClr val="dk1"/>
                </a:solidFill>
                <a:latin typeface="Arimo"/>
                <a:ea typeface="Arimo"/>
                <a:cs typeface="Arimo"/>
                <a:sym typeface="Arimo"/>
              </a:defRPr>
            </a:lvl3pPr>
            <a:lvl4pPr indent="0" lvl="3" marL="1371600" marR="0" rtl="0" algn="l">
              <a:spcBef>
                <a:spcPts val="0"/>
              </a:spcBef>
              <a:buNone/>
              <a:defRPr b="0" i="0" sz="1800" u="none" cap="none" strike="noStrike">
                <a:solidFill>
                  <a:schemeClr val="dk1"/>
                </a:solidFill>
                <a:latin typeface="Arimo"/>
                <a:ea typeface="Arimo"/>
                <a:cs typeface="Arimo"/>
                <a:sym typeface="Arimo"/>
              </a:defRPr>
            </a:lvl4pPr>
            <a:lvl5pPr indent="0" lvl="4" marL="1828800" marR="0" rtl="0" algn="l">
              <a:spcBef>
                <a:spcPts val="0"/>
              </a:spcBef>
              <a:buNone/>
              <a:defRPr b="0" i="0" sz="1800" u="none" cap="none" strike="noStrike">
                <a:solidFill>
                  <a:schemeClr val="dk1"/>
                </a:solidFill>
                <a:latin typeface="Arimo"/>
                <a:ea typeface="Arimo"/>
                <a:cs typeface="Arimo"/>
                <a:sym typeface="Arimo"/>
              </a:defRPr>
            </a:lvl5pPr>
            <a:lvl6pPr indent="0" lvl="5" marL="2286000" marR="0" rtl="0" algn="l">
              <a:spcBef>
                <a:spcPts val="0"/>
              </a:spcBef>
              <a:buNone/>
              <a:defRPr b="0" i="0" sz="1800" u="none" cap="none" strike="noStrike">
                <a:solidFill>
                  <a:schemeClr val="dk1"/>
                </a:solidFill>
                <a:latin typeface="Arimo"/>
                <a:ea typeface="Arimo"/>
                <a:cs typeface="Arimo"/>
                <a:sym typeface="Arimo"/>
              </a:defRPr>
            </a:lvl6pPr>
            <a:lvl7pPr indent="0" lvl="6" marL="2743200" marR="0" rtl="0" algn="l">
              <a:spcBef>
                <a:spcPts val="0"/>
              </a:spcBef>
              <a:buNone/>
              <a:defRPr b="0" i="0" sz="1800" u="none" cap="none" strike="noStrike">
                <a:solidFill>
                  <a:schemeClr val="dk1"/>
                </a:solidFill>
                <a:latin typeface="Arimo"/>
                <a:ea typeface="Arimo"/>
                <a:cs typeface="Arimo"/>
                <a:sym typeface="Arimo"/>
              </a:defRPr>
            </a:lvl7pPr>
            <a:lvl8pPr indent="0" lvl="7" marL="3200400" marR="0" rtl="0" algn="l">
              <a:spcBef>
                <a:spcPts val="0"/>
              </a:spcBef>
              <a:buNone/>
              <a:defRPr b="0" i="0" sz="1800" u="none" cap="none" strike="noStrike">
                <a:solidFill>
                  <a:schemeClr val="dk1"/>
                </a:solidFill>
                <a:latin typeface="Arimo"/>
                <a:ea typeface="Arimo"/>
                <a:cs typeface="Arimo"/>
                <a:sym typeface="Arimo"/>
              </a:defRPr>
            </a:lvl8pPr>
            <a:lvl9pPr indent="0" lvl="8" marL="3657600" marR="0" rtl="0" algn="l">
              <a:spcBef>
                <a:spcPts val="0"/>
              </a:spcBef>
              <a:buNone/>
              <a:defRPr b="0" i="0" sz="1800" u="none" cap="none" strike="noStrike">
                <a:solidFill>
                  <a:schemeClr val="dk1"/>
                </a:solidFill>
                <a:latin typeface="Arimo"/>
                <a:ea typeface="Arimo"/>
                <a:cs typeface="Arimo"/>
                <a:sym typeface="Arimo"/>
              </a:defRPr>
            </a:lvl9pPr>
          </a:lstStyle>
          <a:p/>
        </p:txBody>
      </p:sp>
      <p:sp>
        <p:nvSpPr>
          <p:cNvPr id="140" name="Shape 140"/>
          <p:cNvSpPr txBox="1"/>
          <p:nvPr>
            <p:ph idx="12" type="sldNum"/>
          </p:nvPr>
        </p:nvSpPr>
        <p:spPr>
          <a:xfrm>
            <a:off x="6553200" y="6248400"/>
            <a:ext cx="1904999" cy="457200"/>
          </a:xfrm>
          <a:prstGeom prst="rect">
            <a:avLst/>
          </a:prstGeom>
          <a:noFill/>
          <a:ln>
            <a:noFill/>
          </a:ln>
        </p:spPr>
        <p:txBody>
          <a:bodyPr anchorCtr="0" anchor="t" bIns="45700" lIns="91425" rIns="91425" tIns="45700">
            <a:noAutofit/>
          </a:bodyPr>
          <a:lstStyle/>
          <a:p>
            <a:pPr indent="0" lvl="0" marL="0" marR="0" rtl="0" algn="r">
              <a:spcBef>
                <a:spcPts val="0"/>
              </a:spcBef>
              <a:buSzPct val="25000"/>
              <a:buNone/>
            </a:pPr>
            <a:fld id="{00000000-1234-1234-1234-123412341234}" type="slidenum">
              <a:rPr b="0" i="0" lang="en-US" sz="1400" u="none" cap="none" strike="noStrike">
                <a:solidFill>
                  <a:schemeClr val="dk1"/>
                </a:solidFill>
                <a:latin typeface="Arimo"/>
                <a:ea typeface="Arimo"/>
                <a:cs typeface="Arimo"/>
                <a:sym typeface="Arimo"/>
              </a:rPr>
              <a:t>‹#›</a:t>
            </a:fld>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141" name="Shape 141"/>
        <p:cNvGrpSpPr/>
        <p:nvPr/>
      </p:nvGrpSpPr>
      <p:grpSpPr>
        <a:xfrm>
          <a:off x="0" y="0"/>
          <a:ext cx="0" cy="0"/>
          <a:chOff x="0" y="0"/>
          <a:chExt cx="0" cy="0"/>
        </a:xfrm>
      </p:grpSpPr>
      <p:sp>
        <p:nvSpPr>
          <p:cNvPr id="142" name="Shape 142"/>
          <p:cNvSpPr txBox="1"/>
          <p:nvPr>
            <p:ph type="title"/>
          </p:nvPr>
        </p:nvSpPr>
        <p:spPr>
          <a:xfrm>
            <a:off x="685800" y="609600"/>
            <a:ext cx="7772400" cy="609599"/>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1" i="0" sz="3200" u="none" cap="none" strike="noStrike">
                <a:solidFill>
                  <a:srgbClr val="FF3300"/>
                </a:solidFill>
                <a:latin typeface="Arimo"/>
                <a:ea typeface="Arimo"/>
                <a:cs typeface="Arimo"/>
                <a:sym typeface="Arimo"/>
              </a:defRPr>
            </a:lvl1pPr>
            <a:lvl2pPr indent="0" lvl="1" marL="0" marR="0" rtl="0" algn="ctr">
              <a:spcBef>
                <a:spcPts val="0"/>
              </a:spcBef>
              <a:spcAft>
                <a:spcPts val="0"/>
              </a:spcAft>
              <a:buNone/>
              <a:defRPr b="1" i="0" sz="3200" u="none" cap="none" strike="noStrike">
                <a:solidFill>
                  <a:srgbClr val="FF3300"/>
                </a:solidFill>
                <a:latin typeface="Arimo"/>
                <a:ea typeface="Arimo"/>
                <a:cs typeface="Arimo"/>
                <a:sym typeface="Arimo"/>
              </a:defRPr>
            </a:lvl2pPr>
            <a:lvl3pPr indent="0" lvl="2" marL="0" marR="0" rtl="0" algn="ctr">
              <a:spcBef>
                <a:spcPts val="0"/>
              </a:spcBef>
              <a:spcAft>
                <a:spcPts val="0"/>
              </a:spcAft>
              <a:buNone/>
              <a:defRPr b="1" i="0" sz="3200" u="none" cap="none" strike="noStrike">
                <a:solidFill>
                  <a:srgbClr val="FF3300"/>
                </a:solidFill>
                <a:latin typeface="Arimo"/>
                <a:ea typeface="Arimo"/>
                <a:cs typeface="Arimo"/>
                <a:sym typeface="Arimo"/>
              </a:defRPr>
            </a:lvl3pPr>
            <a:lvl4pPr indent="0" lvl="3" marL="0" marR="0" rtl="0" algn="ctr">
              <a:spcBef>
                <a:spcPts val="0"/>
              </a:spcBef>
              <a:spcAft>
                <a:spcPts val="0"/>
              </a:spcAft>
              <a:buNone/>
              <a:defRPr b="1" i="0" sz="3200" u="none" cap="none" strike="noStrike">
                <a:solidFill>
                  <a:srgbClr val="FF3300"/>
                </a:solidFill>
                <a:latin typeface="Arimo"/>
                <a:ea typeface="Arimo"/>
                <a:cs typeface="Arimo"/>
                <a:sym typeface="Arimo"/>
              </a:defRPr>
            </a:lvl4pPr>
            <a:lvl5pPr indent="0" lvl="4" marL="0" marR="0" rtl="0" algn="ctr">
              <a:spcBef>
                <a:spcPts val="0"/>
              </a:spcBef>
              <a:spcAft>
                <a:spcPts val="0"/>
              </a:spcAft>
              <a:buNone/>
              <a:defRPr b="1" i="0" sz="3200" u="none" cap="none" strike="noStrike">
                <a:solidFill>
                  <a:srgbClr val="FF3300"/>
                </a:solidFill>
                <a:latin typeface="Arimo"/>
                <a:ea typeface="Arimo"/>
                <a:cs typeface="Arimo"/>
                <a:sym typeface="Arimo"/>
              </a:defRPr>
            </a:lvl5pPr>
            <a:lvl6pPr indent="0" lvl="5" marL="457200" marR="0" rtl="0" algn="ctr">
              <a:spcBef>
                <a:spcPts val="0"/>
              </a:spcBef>
              <a:spcAft>
                <a:spcPts val="0"/>
              </a:spcAft>
              <a:buNone/>
              <a:defRPr b="1" i="0" sz="3200" u="none" cap="none" strike="noStrike">
                <a:solidFill>
                  <a:srgbClr val="FF3300"/>
                </a:solidFill>
                <a:latin typeface="Arimo"/>
                <a:ea typeface="Arimo"/>
                <a:cs typeface="Arimo"/>
                <a:sym typeface="Arimo"/>
              </a:defRPr>
            </a:lvl6pPr>
            <a:lvl7pPr indent="0" lvl="6" marL="914400" marR="0" rtl="0" algn="ctr">
              <a:spcBef>
                <a:spcPts val="0"/>
              </a:spcBef>
              <a:spcAft>
                <a:spcPts val="0"/>
              </a:spcAft>
              <a:buNone/>
              <a:defRPr b="1" i="0" sz="3200" u="none" cap="none" strike="noStrike">
                <a:solidFill>
                  <a:srgbClr val="FF3300"/>
                </a:solidFill>
                <a:latin typeface="Arimo"/>
                <a:ea typeface="Arimo"/>
                <a:cs typeface="Arimo"/>
                <a:sym typeface="Arimo"/>
              </a:defRPr>
            </a:lvl7pPr>
            <a:lvl8pPr indent="0" lvl="7" marL="1371600" marR="0" rtl="0" algn="ctr">
              <a:spcBef>
                <a:spcPts val="0"/>
              </a:spcBef>
              <a:spcAft>
                <a:spcPts val="0"/>
              </a:spcAft>
              <a:buNone/>
              <a:defRPr b="1" i="0" sz="3200" u="none" cap="none" strike="noStrike">
                <a:solidFill>
                  <a:srgbClr val="FF3300"/>
                </a:solidFill>
                <a:latin typeface="Arimo"/>
                <a:ea typeface="Arimo"/>
                <a:cs typeface="Arimo"/>
                <a:sym typeface="Arimo"/>
              </a:defRPr>
            </a:lvl8pPr>
            <a:lvl9pPr indent="0" lvl="8" marL="1828800" marR="0" rtl="0" algn="ctr">
              <a:spcBef>
                <a:spcPts val="0"/>
              </a:spcBef>
              <a:spcAft>
                <a:spcPts val="0"/>
              </a:spcAft>
              <a:buNone/>
              <a:defRPr b="1" i="0" sz="3200" u="none" cap="none" strike="noStrike">
                <a:solidFill>
                  <a:srgbClr val="FF3300"/>
                </a:solidFill>
                <a:latin typeface="Arimo"/>
                <a:ea typeface="Arimo"/>
                <a:cs typeface="Arimo"/>
                <a:sym typeface="Arimo"/>
              </a:defRPr>
            </a:lvl9pPr>
          </a:lstStyle>
          <a:p/>
        </p:txBody>
      </p:sp>
      <p:sp>
        <p:nvSpPr>
          <p:cNvPr id="143" name="Shape 143"/>
          <p:cNvSpPr txBox="1"/>
          <p:nvPr>
            <p:ph idx="1" type="body"/>
          </p:nvPr>
        </p:nvSpPr>
        <p:spPr>
          <a:xfrm>
            <a:off x="685800" y="1981200"/>
            <a:ext cx="7772400" cy="4114800"/>
          </a:xfrm>
          <a:prstGeom prst="rect">
            <a:avLst/>
          </a:prstGeom>
          <a:noFill/>
          <a:ln>
            <a:noFill/>
          </a:ln>
        </p:spPr>
        <p:txBody>
          <a:bodyPr anchorCtr="0" anchor="t" bIns="91425" lIns="91425" rIns="91425" tIns="91425"/>
          <a:lstStyle>
            <a:lvl1pPr indent="-165100" lvl="0" marL="342900" marR="0" rtl="0" algn="l">
              <a:spcBef>
                <a:spcPts val="560"/>
              </a:spcBef>
              <a:spcAft>
                <a:spcPts val="0"/>
              </a:spcAft>
              <a:buClr>
                <a:srgbClr val="000099"/>
              </a:buClr>
              <a:buSzPct val="100000"/>
              <a:buFont typeface="Arimo"/>
              <a:buChar char="•"/>
              <a:defRPr b="0" i="0" sz="2800" u="none" cap="none" strike="noStrike">
                <a:solidFill>
                  <a:srgbClr val="000099"/>
                </a:solidFill>
                <a:latin typeface="Arimo"/>
                <a:ea typeface="Arimo"/>
                <a:cs typeface="Arimo"/>
                <a:sym typeface="Arimo"/>
              </a:defRPr>
            </a:lvl1pPr>
            <a:lvl2pPr indent="-133350" lvl="1" marL="742950" marR="0" rtl="0" algn="l">
              <a:spcBef>
                <a:spcPts val="480"/>
              </a:spcBef>
              <a:spcAft>
                <a:spcPts val="0"/>
              </a:spcAft>
              <a:buClr>
                <a:srgbClr val="333399"/>
              </a:buClr>
              <a:buSzPct val="100000"/>
              <a:buFont typeface="Arimo"/>
              <a:buChar char="–"/>
              <a:defRPr b="0" i="0" sz="2400" u="none" cap="none" strike="noStrike">
                <a:solidFill>
                  <a:srgbClr val="333399"/>
                </a:solidFill>
                <a:latin typeface="Arimo"/>
                <a:ea typeface="Arimo"/>
                <a:cs typeface="Arimo"/>
                <a:sym typeface="Arimo"/>
              </a:defRPr>
            </a:lvl2pPr>
            <a:lvl3pPr indent="-101600" lvl="2" marL="1143000" marR="0" rtl="0" algn="l">
              <a:spcBef>
                <a:spcPts val="400"/>
              </a:spcBef>
              <a:spcAft>
                <a:spcPts val="0"/>
              </a:spcAft>
              <a:buClr>
                <a:schemeClr val="accent2"/>
              </a:buClr>
              <a:buSzPct val="100000"/>
              <a:buFont typeface="Arimo"/>
              <a:buChar char="•"/>
              <a:defRPr b="0" i="0" sz="2000" u="none" cap="none" strike="noStrike">
                <a:solidFill>
                  <a:schemeClr val="accent2"/>
                </a:solidFill>
                <a:latin typeface="Arimo"/>
                <a:ea typeface="Arimo"/>
                <a:cs typeface="Arimo"/>
                <a:sym typeface="Arimo"/>
              </a:defRPr>
            </a:lvl3pPr>
            <a:lvl4pPr indent="-101600" lvl="3" marL="16002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4pPr>
            <a:lvl5pPr indent="-101600" lvl="4" marL="20574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5pPr>
            <a:lvl6pPr indent="-101600" lvl="5" marL="25146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6pPr>
            <a:lvl7pPr indent="-101600" lvl="6" marL="29718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7pPr>
            <a:lvl8pPr indent="-101600" lvl="7" marL="34290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8pPr>
            <a:lvl9pPr indent="-101600" lvl="8" marL="38862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9pPr>
          </a:lstStyle>
          <a:p/>
        </p:txBody>
      </p:sp>
      <p:sp>
        <p:nvSpPr>
          <p:cNvPr id="144" name="Shape 144"/>
          <p:cNvSpPr txBox="1"/>
          <p:nvPr>
            <p:ph idx="10" type="dt"/>
          </p:nvPr>
        </p:nvSpPr>
        <p:spPr>
          <a:xfrm>
            <a:off x="685800" y="6248400"/>
            <a:ext cx="3200399" cy="457200"/>
          </a:xfrm>
          <a:prstGeom prst="rect">
            <a:avLst/>
          </a:prstGeom>
          <a:noFill/>
          <a:ln>
            <a:noFill/>
          </a:ln>
        </p:spPr>
        <p:txBody>
          <a:bodyPr anchorCtr="0" anchor="t" bIns="91425" lIns="91425" rIns="91425" tIns="91425"/>
          <a:lstStyle>
            <a:lvl1pPr indent="0" lvl="0" marL="0" marR="0" rtl="0" algn="l">
              <a:spcBef>
                <a:spcPts val="0"/>
              </a:spcBef>
              <a:buNone/>
              <a:defRPr b="0" i="0" sz="1400" u="none" cap="none" strike="noStrike">
                <a:solidFill>
                  <a:schemeClr val="dk1"/>
                </a:solidFill>
                <a:latin typeface="Times New Roman"/>
                <a:ea typeface="Times New Roman"/>
                <a:cs typeface="Times New Roman"/>
                <a:sym typeface="Times New Roman"/>
              </a:defRPr>
            </a:lvl1pPr>
            <a:lvl2pPr indent="0" lvl="1" marL="457200" marR="0" rtl="0" algn="l">
              <a:spcBef>
                <a:spcPts val="0"/>
              </a:spcBef>
              <a:buNone/>
              <a:defRPr b="0" i="0" sz="1800" u="none" cap="none" strike="noStrike">
                <a:solidFill>
                  <a:schemeClr val="dk1"/>
                </a:solidFill>
                <a:latin typeface="Arimo"/>
                <a:ea typeface="Arimo"/>
                <a:cs typeface="Arimo"/>
                <a:sym typeface="Arimo"/>
              </a:defRPr>
            </a:lvl2pPr>
            <a:lvl3pPr indent="0" lvl="2" marL="914400" marR="0" rtl="0" algn="l">
              <a:spcBef>
                <a:spcPts val="0"/>
              </a:spcBef>
              <a:buNone/>
              <a:defRPr b="0" i="0" sz="1800" u="none" cap="none" strike="noStrike">
                <a:solidFill>
                  <a:schemeClr val="dk1"/>
                </a:solidFill>
                <a:latin typeface="Arimo"/>
                <a:ea typeface="Arimo"/>
                <a:cs typeface="Arimo"/>
                <a:sym typeface="Arimo"/>
              </a:defRPr>
            </a:lvl3pPr>
            <a:lvl4pPr indent="0" lvl="3" marL="1371600" marR="0" rtl="0" algn="l">
              <a:spcBef>
                <a:spcPts val="0"/>
              </a:spcBef>
              <a:buNone/>
              <a:defRPr b="0" i="0" sz="1800" u="none" cap="none" strike="noStrike">
                <a:solidFill>
                  <a:schemeClr val="dk1"/>
                </a:solidFill>
                <a:latin typeface="Arimo"/>
                <a:ea typeface="Arimo"/>
                <a:cs typeface="Arimo"/>
                <a:sym typeface="Arimo"/>
              </a:defRPr>
            </a:lvl4pPr>
            <a:lvl5pPr indent="0" lvl="4" marL="1828800" marR="0" rtl="0" algn="l">
              <a:spcBef>
                <a:spcPts val="0"/>
              </a:spcBef>
              <a:buNone/>
              <a:defRPr b="0" i="0" sz="1800" u="none" cap="none" strike="noStrike">
                <a:solidFill>
                  <a:schemeClr val="dk1"/>
                </a:solidFill>
                <a:latin typeface="Arimo"/>
                <a:ea typeface="Arimo"/>
                <a:cs typeface="Arimo"/>
                <a:sym typeface="Arimo"/>
              </a:defRPr>
            </a:lvl5pPr>
            <a:lvl6pPr indent="0" lvl="5" marL="2286000" marR="0" rtl="0" algn="l">
              <a:spcBef>
                <a:spcPts val="0"/>
              </a:spcBef>
              <a:buNone/>
              <a:defRPr b="0" i="0" sz="1800" u="none" cap="none" strike="noStrike">
                <a:solidFill>
                  <a:schemeClr val="dk1"/>
                </a:solidFill>
                <a:latin typeface="Arimo"/>
                <a:ea typeface="Arimo"/>
                <a:cs typeface="Arimo"/>
                <a:sym typeface="Arimo"/>
              </a:defRPr>
            </a:lvl6pPr>
            <a:lvl7pPr indent="0" lvl="6" marL="2743200" marR="0" rtl="0" algn="l">
              <a:spcBef>
                <a:spcPts val="0"/>
              </a:spcBef>
              <a:buNone/>
              <a:defRPr b="0" i="0" sz="1800" u="none" cap="none" strike="noStrike">
                <a:solidFill>
                  <a:schemeClr val="dk1"/>
                </a:solidFill>
                <a:latin typeface="Arimo"/>
                <a:ea typeface="Arimo"/>
                <a:cs typeface="Arimo"/>
                <a:sym typeface="Arimo"/>
              </a:defRPr>
            </a:lvl7pPr>
            <a:lvl8pPr indent="0" lvl="7" marL="3200400" marR="0" rtl="0" algn="l">
              <a:spcBef>
                <a:spcPts val="0"/>
              </a:spcBef>
              <a:buNone/>
              <a:defRPr b="0" i="0" sz="1800" u="none" cap="none" strike="noStrike">
                <a:solidFill>
                  <a:schemeClr val="dk1"/>
                </a:solidFill>
                <a:latin typeface="Arimo"/>
                <a:ea typeface="Arimo"/>
                <a:cs typeface="Arimo"/>
                <a:sym typeface="Arimo"/>
              </a:defRPr>
            </a:lvl8pPr>
            <a:lvl9pPr indent="0" lvl="8" marL="3657600" marR="0" rtl="0" algn="l">
              <a:spcBef>
                <a:spcPts val="0"/>
              </a:spcBef>
              <a:buNone/>
              <a:defRPr b="0" i="0" sz="1800" u="none" cap="none" strike="noStrike">
                <a:solidFill>
                  <a:schemeClr val="dk1"/>
                </a:solidFill>
                <a:latin typeface="Arimo"/>
                <a:ea typeface="Arimo"/>
                <a:cs typeface="Arimo"/>
                <a:sym typeface="Arimo"/>
              </a:defRPr>
            </a:lvl9pPr>
          </a:lstStyle>
          <a:p/>
        </p:txBody>
      </p:sp>
      <p:sp>
        <p:nvSpPr>
          <p:cNvPr id="145" name="Shape 145"/>
          <p:cNvSpPr txBox="1"/>
          <p:nvPr>
            <p:ph idx="12" type="sldNum"/>
          </p:nvPr>
        </p:nvSpPr>
        <p:spPr>
          <a:xfrm>
            <a:off x="6553200" y="6248400"/>
            <a:ext cx="1904999" cy="457200"/>
          </a:xfrm>
          <a:prstGeom prst="rect">
            <a:avLst/>
          </a:prstGeom>
          <a:noFill/>
          <a:ln>
            <a:noFill/>
          </a:ln>
        </p:spPr>
        <p:txBody>
          <a:bodyPr anchorCtr="0" anchor="t" bIns="45700" lIns="91425" rIns="91425" tIns="45700">
            <a:noAutofit/>
          </a:bodyPr>
          <a:lstStyle/>
          <a:p>
            <a:pPr indent="0" lvl="0" marL="0" marR="0" rtl="0" algn="r">
              <a:spcBef>
                <a:spcPts val="0"/>
              </a:spcBef>
              <a:buSzPct val="25000"/>
              <a:buNone/>
            </a:pPr>
            <a:fld id="{00000000-1234-1234-1234-123412341234}" type="slidenum">
              <a:rPr b="0" i="0" lang="en-US" sz="1400" u="none" cap="none" strike="noStrike">
                <a:solidFill>
                  <a:schemeClr val="dk1"/>
                </a:solidFill>
                <a:latin typeface="Arimo"/>
                <a:ea typeface="Arimo"/>
                <a:cs typeface="Arimo"/>
                <a:sym typeface="Arimo"/>
              </a:rPr>
              <a:t>‹#›</a:t>
            </a:fld>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146" name="Shape 146"/>
        <p:cNvGrpSpPr/>
        <p:nvPr/>
      </p:nvGrpSpPr>
      <p:grpSpPr>
        <a:xfrm>
          <a:off x="0" y="0"/>
          <a:ext cx="0" cy="0"/>
          <a:chOff x="0" y="0"/>
          <a:chExt cx="0" cy="0"/>
        </a:xfrm>
      </p:grpSpPr>
      <p:sp>
        <p:nvSpPr>
          <p:cNvPr id="147" name="Shape 147"/>
          <p:cNvSpPr txBox="1"/>
          <p:nvPr>
            <p:ph type="title"/>
          </p:nvPr>
        </p:nvSpPr>
        <p:spPr>
          <a:xfrm>
            <a:off x="685800" y="609600"/>
            <a:ext cx="7772400" cy="609599"/>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1" i="0" sz="3200" u="none" cap="none" strike="noStrike">
                <a:solidFill>
                  <a:srgbClr val="FF3300"/>
                </a:solidFill>
                <a:latin typeface="Arimo"/>
                <a:ea typeface="Arimo"/>
                <a:cs typeface="Arimo"/>
                <a:sym typeface="Arimo"/>
              </a:defRPr>
            </a:lvl1pPr>
            <a:lvl2pPr indent="0" lvl="1" marL="0" marR="0" rtl="0" algn="ctr">
              <a:spcBef>
                <a:spcPts val="0"/>
              </a:spcBef>
              <a:spcAft>
                <a:spcPts val="0"/>
              </a:spcAft>
              <a:buNone/>
              <a:defRPr b="1" i="0" sz="3200" u="none" cap="none" strike="noStrike">
                <a:solidFill>
                  <a:srgbClr val="FF3300"/>
                </a:solidFill>
                <a:latin typeface="Arimo"/>
                <a:ea typeface="Arimo"/>
                <a:cs typeface="Arimo"/>
                <a:sym typeface="Arimo"/>
              </a:defRPr>
            </a:lvl2pPr>
            <a:lvl3pPr indent="0" lvl="2" marL="0" marR="0" rtl="0" algn="ctr">
              <a:spcBef>
                <a:spcPts val="0"/>
              </a:spcBef>
              <a:spcAft>
                <a:spcPts val="0"/>
              </a:spcAft>
              <a:buNone/>
              <a:defRPr b="1" i="0" sz="3200" u="none" cap="none" strike="noStrike">
                <a:solidFill>
                  <a:srgbClr val="FF3300"/>
                </a:solidFill>
                <a:latin typeface="Arimo"/>
                <a:ea typeface="Arimo"/>
                <a:cs typeface="Arimo"/>
                <a:sym typeface="Arimo"/>
              </a:defRPr>
            </a:lvl3pPr>
            <a:lvl4pPr indent="0" lvl="3" marL="0" marR="0" rtl="0" algn="ctr">
              <a:spcBef>
                <a:spcPts val="0"/>
              </a:spcBef>
              <a:spcAft>
                <a:spcPts val="0"/>
              </a:spcAft>
              <a:buNone/>
              <a:defRPr b="1" i="0" sz="3200" u="none" cap="none" strike="noStrike">
                <a:solidFill>
                  <a:srgbClr val="FF3300"/>
                </a:solidFill>
                <a:latin typeface="Arimo"/>
                <a:ea typeface="Arimo"/>
                <a:cs typeface="Arimo"/>
                <a:sym typeface="Arimo"/>
              </a:defRPr>
            </a:lvl4pPr>
            <a:lvl5pPr indent="0" lvl="4" marL="0" marR="0" rtl="0" algn="ctr">
              <a:spcBef>
                <a:spcPts val="0"/>
              </a:spcBef>
              <a:spcAft>
                <a:spcPts val="0"/>
              </a:spcAft>
              <a:buNone/>
              <a:defRPr b="1" i="0" sz="3200" u="none" cap="none" strike="noStrike">
                <a:solidFill>
                  <a:srgbClr val="FF3300"/>
                </a:solidFill>
                <a:latin typeface="Arimo"/>
                <a:ea typeface="Arimo"/>
                <a:cs typeface="Arimo"/>
                <a:sym typeface="Arimo"/>
              </a:defRPr>
            </a:lvl5pPr>
            <a:lvl6pPr indent="0" lvl="5" marL="457200" marR="0" rtl="0" algn="ctr">
              <a:spcBef>
                <a:spcPts val="0"/>
              </a:spcBef>
              <a:spcAft>
                <a:spcPts val="0"/>
              </a:spcAft>
              <a:buNone/>
              <a:defRPr b="1" i="0" sz="3200" u="none" cap="none" strike="noStrike">
                <a:solidFill>
                  <a:srgbClr val="FF3300"/>
                </a:solidFill>
                <a:latin typeface="Arimo"/>
                <a:ea typeface="Arimo"/>
                <a:cs typeface="Arimo"/>
                <a:sym typeface="Arimo"/>
              </a:defRPr>
            </a:lvl6pPr>
            <a:lvl7pPr indent="0" lvl="6" marL="914400" marR="0" rtl="0" algn="ctr">
              <a:spcBef>
                <a:spcPts val="0"/>
              </a:spcBef>
              <a:spcAft>
                <a:spcPts val="0"/>
              </a:spcAft>
              <a:buNone/>
              <a:defRPr b="1" i="0" sz="3200" u="none" cap="none" strike="noStrike">
                <a:solidFill>
                  <a:srgbClr val="FF3300"/>
                </a:solidFill>
                <a:latin typeface="Arimo"/>
                <a:ea typeface="Arimo"/>
                <a:cs typeface="Arimo"/>
                <a:sym typeface="Arimo"/>
              </a:defRPr>
            </a:lvl7pPr>
            <a:lvl8pPr indent="0" lvl="7" marL="1371600" marR="0" rtl="0" algn="ctr">
              <a:spcBef>
                <a:spcPts val="0"/>
              </a:spcBef>
              <a:spcAft>
                <a:spcPts val="0"/>
              </a:spcAft>
              <a:buNone/>
              <a:defRPr b="1" i="0" sz="3200" u="none" cap="none" strike="noStrike">
                <a:solidFill>
                  <a:srgbClr val="FF3300"/>
                </a:solidFill>
                <a:latin typeface="Arimo"/>
                <a:ea typeface="Arimo"/>
                <a:cs typeface="Arimo"/>
                <a:sym typeface="Arimo"/>
              </a:defRPr>
            </a:lvl8pPr>
            <a:lvl9pPr indent="0" lvl="8" marL="1828800" marR="0" rtl="0" algn="ctr">
              <a:spcBef>
                <a:spcPts val="0"/>
              </a:spcBef>
              <a:spcAft>
                <a:spcPts val="0"/>
              </a:spcAft>
              <a:buNone/>
              <a:defRPr b="1" i="0" sz="3200" u="none" cap="none" strike="noStrike">
                <a:solidFill>
                  <a:srgbClr val="FF3300"/>
                </a:solidFill>
                <a:latin typeface="Arimo"/>
                <a:ea typeface="Arimo"/>
                <a:cs typeface="Arimo"/>
                <a:sym typeface="Arimo"/>
              </a:defRPr>
            </a:lvl9pPr>
          </a:lstStyle>
          <a:p/>
        </p:txBody>
      </p:sp>
      <p:sp>
        <p:nvSpPr>
          <p:cNvPr id="148" name="Shape 148"/>
          <p:cNvSpPr txBox="1"/>
          <p:nvPr>
            <p:ph idx="1" type="body"/>
          </p:nvPr>
        </p:nvSpPr>
        <p:spPr>
          <a:xfrm>
            <a:off x="685800" y="1981200"/>
            <a:ext cx="3809999" cy="4114800"/>
          </a:xfrm>
          <a:prstGeom prst="rect">
            <a:avLst/>
          </a:prstGeom>
          <a:noFill/>
          <a:ln>
            <a:noFill/>
          </a:ln>
        </p:spPr>
        <p:txBody>
          <a:bodyPr anchorCtr="0" anchor="t" bIns="91425" lIns="91425" rIns="91425" tIns="91425"/>
          <a:lstStyle>
            <a:lvl1pPr indent="-165100" lvl="0" marL="342900" marR="0" rtl="0" algn="l">
              <a:spcBef>
                <a:spcPts val="560"/>
              </a:spcBef>
              <a:spcAft>
                <a:spcPts val="0"/>
              </a:spcAft>
              <a:buClr>
                <a:srgbClr val="000099"/>
              </a:buClr>
              <a:buSzPct val="100000"/>
              <a:buFont typeface="Arimo"/>
              <a:buChar char="•"/>
              <a:defRPr b="0" i="0" sz="2800" u="none" cap="none" strike="noStrike">
                <a:solidFill>
                  <a:srgbClr val="000099"/>
                </a:solidFill>
                <a:latin typeface="Arimo"/>
                <a:ea typeface="Arimo"/>
                <a:cs typeface="Arimo"/>
                <a:sym typeface="Arimo"/>
              </a:defRPr>
            </a:lvl1pPr>
            <a:lvl2pPr indent="-133350" lvl="1" marL="742950" marR="0" rtl="0" algn="l">
              <a:spcBef>
                <a:spcPts val="480"/>
              </a:spcBef>
              <a:spcAft>
                <a:spcPts val="0"/>
              </a:spcAft>
              <a:buClr>
                <a:srgbClr val="333399"/>
              </a:buClr>
              <a:buSzPct val="100000"/>
              <a:buFont typeface="Arimo"/>
              <a:buChar char="–"/>
              <a:defRPr b="0" i="0" sz="2400" u="none" cap="none" strike="noStrike">
                <a:solidFill>
                  <a:srgbClr val="333399"/>
                </a:solidFill>
                <a:latin typeface="Arimo"/>
                <a:ea typeface="Arimo"/>
                <a:cs typeface="Arimo"/>
                <a:sym typeface="Arimo"/>
              </a:defRPr>
            </a:lvl2pPr>
            <a:lvl3pPr indent="-101600" lvl="2" marL="1143000" marR="0" rtl="0" algn="l">
              <a:spcBef>
                <a:spcPts val="400"/>
              </a:spcBef>
              <a:spcAft>
                <a:spcPts val="0"/>
              </a:spcAft>
              <a:buClr>
                <a:schemeClr val="accent2"/>
              </a:buClr>
              <a:buSzPct val="100000"/>
              <a:buFont typeface="Arimo"/>
              <a:buChar char="•"/>
              <a:defRPr b="0" i="0" sz="2000" u="none" cap="none" strike="noStrike">
                <a:solidFill>
                  <a:schemeClr val="accent2"/>
                </a:solidFill>
                <a:latin typeface="Arimo"/>
                <a:ea typeface="Arimo"/>
                <a:cs typeface="Arimo"/>
                <a:sym typeface="Arimo"/>
              </a:defRPr>
            </a:lvl3pPr>
            <a:lvl4pPr indent="-114300" lvl="3" marL="1600200" marR="0" rtl="0" algn="l">
              <a:spcBef>
                <a:spcPts val="360"/>
              </a:spcBef>
              <a:spcAft>
                <a:spcPts val="0"/>
              </a:spcAft>
              <a:buClr>
                <a:schemeClr val="dk1"/>
              </a:buClr>
              <a:buSzPct val="100000"/>
              <a:buFont typeface="Arimo"/>
              <a:buChar char="–"/>
              <a:defRPr b="0" i="0" sz="1800" u="none" cap="none" strike="noStrike">
                <a:solidFill>
                  <a:schemeClr val="dk1"/>
                </a:solidFill>
                <a:latin typeface="Arimo"/>
                <a:ea typeface="Arimo"/>
                <a:cs typeface="Arimo"/>
                <a:sym typeface="Arimo"/>
              </a:defRPr>
            </a:lvl4pPr>
            <a:lvl5pPr indent="-114300" lvl="4" marL="2057400" marR="0" rtl="0" algn="l">
              <a:spcBef>
                <a:spcPts val="360"/>
              </a:spcBef>
              <a:spcAft>
                <a:spcPts val="0"/>
              </a:spcAft>
              <a:buClr>
                <a:schemeClr val="dk1"/>
              </a:buClr>
              <a:buSzPct val="100000"/>
              <a:buFont typeface="Arimo"/>
              <a:buChar char="»"/>
              <a:defRPr b="0" i="0" sz="1800" u="none" cap="none" strike="noStrike">
                <a:solidFill>
                  <a:schemeClr val="dk1"/>
                </a:solidFill>
                <a:latin typeface="Arimo"/>
                <a:ea typeface="Arimo"/>
                <a:cs typeface="Arimo"/>
                <a:sym typeface="Arimo"/>
              </a:defRPr>
            </a:lvl5pPr>
            <a:lvl6pPr indent="-114300" lvl="5" marL="2514600" marR="0" rtl="0" algn="l">
              <a:spcBef>
                <a:spcPts val="360"/>
              </a:spcBef>
              <a:spcAft>
                <a:spcPts val="0"/>
              </a:spcAft>
              <a:buClr>
                <a:schemeClr val="dk1"/>
              </a:buClr>
              <a:buSzPct val="100000"/>
              <a:buFont typeface="Arimo"/>
              <a:buChar char="»"/>
              <a:defRPr b="0" i="0" sz="1800" u="none" cap="none" strike="noStrike">
                <a:solidFill>
                  <a:schemeClr val="dk1"/>
                </a:solidFill>
                <a:latin typeface="Arimo"/>
                <a:ea typeface="Arimo"/>
                <a:cs typeface="Arimo"/>
                <a:sym typeface="Arimo"/>
              </a:defRPr>
            </a:lvl6pPr>
            <a:lvl7pPr indent="-114300" lvl="6" marL="2971800" marR="0" rtl="0" algn="l">
              <a:spcBef>
                <a:spcPts val="360"/>
              </a:spcBef>
              <a:spcAft>
                <a:spcPts val="0"/>
              </a:spcAft>
              <a:buClr>
                <a:schemeClr val="dk1"/>
              </a:buClr>
              <a:buSzPct val="100000"/>
              <a:buFont typeface="Arimo"/>
              <a:buChar char="»"/>
              <a:defRPr b="0" i="0" sz="1800" u="none" cap="none" strike="noStrike">
                <a:solidFill>
                  <a:schemeClr val="dk1"/>
                </a:solidFill>
                <a:latin typeface="Arimo"/>
                <a:ea typeface="Arimo"/>
                <a:cs typeface="Arimo"/>
                <a:sym typeface="Arimo"/>
              </a:defRPr>
            </a:lvl7pPr>
            <a:lvl8pPr indent="-114300" lvl="7" marL="3429000" marR="0" rtl="0" algn="l">
              <a:spcBef>
                <a:spcPts val="360"/>
              </a:spcBef>
              <a:spcAft>
                <a:spcPts val="0"/>
              </a:spcAft>
              <a:buClr>
                <a:schemeClr val="dk1"/>
              </a:buClr>
              <a:buSzPct val="100000"/>
              <a:buFont typeface="Arimo"/>
              <a:buChar char="»"/>
              <a:defRPr b="0" i="0" sz="1800" u="none" cap="none" strike="noStrike">
                <a:solidFill>
                  <a:schemeClr val="dk1"/>
                </a:solidFill>
                <a:latin typeface="Arimo"/>
                <a:ea typeface="Arimo"/>
                <a:cs typeface="Arimo"/>
                <a:sym typeface="Arimo"/>
              </a:defRPr>
            </a:lvl8pPr>
            <a:lvl9pPr indent="-114300" lvl="8" marL="3886200" marR="0" rtl="0" algn="l">
              <a:spcBef>
                <a:spcPts val="360"/>
              </a:spcBef>
              <a:spcAft>
                <a:spcPts val="0"/>
              </a:spcAft>
              <a:buClr>
                <a:schemeClr val="dk1"/>
              </a:buClr>
              <a:buSzPct val="100000"/>
              <a:buFont typeface="Arimo"/>
              <a:buChar char="»"/>
              <a:defRPr b="0" i="0" sz="1800" u="none" cap="none" strike="noStrike">
                <a:solidFill>
                  <a:schemeClr val="dk1"/>
                </a:solidFill>
                <a:latin typeface="Arimo"/>
                <a:ea typeface="Arimo"/>
                <a:cs typeface="Arimo"/>
                <a:sym typeface="Arimo"/>
              </a:defRPr>
            </a:lvl9pPr>
          </a:lstStyle>
          <a:p/>
        </p:txBody>
      </p:sp>
      <p:sp>
        <p:nvSpPr>
          <p:cNvPr id="149" name="Shape 149"/>
          <p:cNvSpPr txBox="1"/>
          <p:nvPr>
            <p:ph idx="2" type="body"/>
          </p:nvPr>
        </p:nvSpPr>
        <p:spPr>
          <a:xfrm>
            <a:off x="4648200" y="1981200"/>
            <a:ext cx="3809999" cy="4114800"/>
          </a:xfrm>
          <a:prstGeom prst="rect">
            <a:avLst/>
          </a:prstGeom>
          <a:noFill/>
          <a:ln>
            <a:noFill/>
          </a:ln>
        </p:spPr>
        <p:txBody>
          <a:bodyPr anchorCtr="0" anchor="t" bIns="91425" lIns="91425" rIns="91425" tIns="91425"/>
          <a:lstStyle>
            <a:lvl1pPr indent="-165100" lvl="0" marL="342900" marR="0" rtl="0" algn="l">
              <a:spcBef>
                <a:spcPts val="560"/>
              </a:spcBef>
              <a:spcAft>
                <a:spcPts val="0"/>
              </a:spcAft>
              <a:buClr>
                <a:srgbClr val="000099"/>
              </a:buClr>
              <a:buSzPct val="100000"/>
              <a:buFont typeface="Arimo"/>
              <a:buChar char="•"/>
              <a:defRPr b="0" i="0" sz="2800" u="none" cap="none" strike="noStrike">
                <a:solidFill>
                  <a:srgbClr val="000099"/>
                </a:solidFill>
                <a:latin typeface="Arimo"/>
                <a:ea typeface="Arimo"/>
                <a:cs typeface="Arimo"/>
                <a:sym typeface="Arimo"/>
              </a:defRPr>
            </a:lvl1pPr>
            <a:lvl2pPr indent="-133350" lvl="1" marL="742950" marR="0" rtl="0" algn="l">
              <a:spcBef>
                <a:spcPts val="480"/>
              </a:spcBef>
              <a:spcAft>
                <a:spcPts val="0"/>
              </a:spcAft>
              <a:buClr>
                <a:srgbClr val="333399"/>
              </a:buClr>
              <a:buSzPct val="100000"/>
              <a:buFont typeface="Arimo"/>
              <a:buChar char="–"/>
              <a:defRPr b="0" i="0" sz="2400" u="none" cap="none" strike="noStrike">
                <a:solidFill>
                  <a:srgbClr val="333399"/>
                </a:solidFill>
                <a:latin typeface="Arimo"/>
                <a:ea typeface="Arimo"/>
                <a:cs typeface="Arimo"/>
                <a:sym typeface="Arimo"/>
              </a:defRPr>
            </a:lvl2pPr>
            <a:lvl3pPr indent="-101600" lvl="2" marL="1143000" marR="0" rtl="0" algn="l">
              <a:spcBef>
                <a:spcPts val="400"/>
              </a:spcBef>
              <a:spcAft>
                <a:spcPts val="0"/>
              </a:spcAft>
              <a:buClr>
                <a:schemeClr val="accent2"/>
              </a:buClr>
              <a:buSzPct val="100000"/>
              <a:buFont typeface="Arimo"/>
              <a:buChar char="•"/>
              <a:defRPr b="0" i="0" sz="2000" u="none" cap="none" strike="noStrike">
                <a:solidFill>
                  <a:schemeClr val="accent2"/>
                </a:solidFill>
                <a:latin typeface="Arimo"/>
                <a:ea typeface="Arimo"/>
                <a:cs typeface="Arimo"/>
                <a:sym typeface="Arimo"/>
              </a:defRPr>
            </a:lvl3pPr>
            <a:lvl4pPr indent="-114300" lvl="3" marL="1600200" marR="0" rtl="0" algn="l">
              <a:spcBef>
                <a:spcPts val="360"/>
              </a:spcBef>
              <a:spcAft>
                <a:spcPts val="0"/>
              </a:spcAft>
              <a:buClr>
                <a:schemeClr val="dk1"/>
              </a:buClr>
              <a:buSzPct val="100000"/>
              <a:buFont typeface="Arimo"/>
              <a:buChar char="–"/>
              <a:defRPr b="0" i="0" sz="1800" u="none" cap="none" strike="noStrike">
                <a:solidFill>
                  <a:schemeClr val="dk1"/>
                </a:solidFill>
                <a:latin typeface="Arimo"/>
                <a:ea typeface="Arimo"/>
                <a:cs typeface="Arimo"/>
                <a:sym typeface="Arimo"/>
              </a:defRPr>
            </a:lvl4pPr>
            <a:lvl5pPr indent="-114300" lvl="4" marL="2057400" marR="0" rtl="0" algn="l">
              <a:spcBef>
                <a:spcPts val="360"/>
              </a:spcBef>
              <a:spcAft>
                <a:spcPts val="0"/>
              </a:spcAft>
              <a:buClr>
                <a:schemeClr val="dk1"/>
              </a:buClr>
              <a:buSzPct val="100000"/>
              <a:buFont typeface="Arimo"/>
              <a:buChar char="»"/>
              <a:defRPr b="0" i="0" sz="1800" u="none" cap="none" strike="noStrike">
                <a:solidFill>
                  <a:schemeClr val="dk1"/>
                </a:solidFill>
                <a:latin typeface="Arimo"/>
                <a:ea typeface="Arimo"/>
                <a:cs typeface="Arimo"/>
                <a:sym typeface="Arimo"/>
              </a:defRPr>
            </a:lvl5pPr>
            <a:lvl6pPr indent="-114300" lvl="5" marL="2514600" marR="0" rtl="0" algn="l">
              <a:spcBef>
                <a:spcPts val="360"/>
              </a:spcBef>
              <a:spcAft>
                <a:spcPts val="0"/>
              </a:spcAft>
              <a:buClr>
                <a:schemeClr val="dk1"/>
              </a:buClr>
              <a:buSzPct val="100000"/>
              <a:buFont typeface="Arimo"/>
              <a:buChar char="»"/>
              <a:defRPr b="0" i="0" sz="1800" u="none" cap="none" strike="noStrike">
                <a:solidFill>
                  <a:schemeClr val="dk1"/>
                </a:solidFill>
                <a:latin typeface="Arimo"/>
                <a:ea typeface="Arimo"/>
                <a:cs typeface="Arimo"/>
                <a:sym typeface="Arimo"/>
              </a:defRPr>
            </a:lvl6pPr>
            <a:lvl7pPr indent="-114300" lvl="6" marL="2971800" marR="0" rtl="0" algn="l">
              <a:spcBef>
                <a:spcPts val="360"/>
              </a:spcBef>
              <a:spcAft>
                <a:spcPts val="0"/>
              </a:spcAft>
              <a:buClr>
                <a:schemeClr val="dk1"/>
              </a:buClr>
              <a:buSzPct val="100000"/>
              <a:buFont typeface="Arimo"/>
              <a:buChar char="»"/>
              <a:defRPr b="0" i="0" sz="1800" u="none" cap="none" strike="noStrike">
                <a:solidFill>
                  <a:schemeClr val="dk1"/>
                </a:solidFill>
                <a:latin typeface="Arimo"/>
                <a:ea typeface="Arimo"/>
                <a:cs typeface="Arimo"/>
                <a:sym typeface="Arimo"/>
              </a:defRPr>
            </a:lvl7pPr>
            <a:lvl8pPr indent="-114300" lvl="7" marL="3429000" marR="0" rtl="0" algn="l">
              <a:spcBef>
                <a:spcPts val="360"/>
              </a:spcBef>
              <a:spcAft>
                <a:spcPts val="0"/>
              </a:spcAft>
              <a:buClr>
                <a:schemeClr val="dk1"/>
              </a:buClr>
              <a:buSzPct val="100000"/>
              <a:buFont typeface="Arimo"/>
              <a:buChar char="»"/>
              <a:defRPr b="0" i="0" sz="1800" u="none" cap="none" strike="noStrike">
                <a:solidFill>
                  <a:schemeClr val="dk1"/>
                </a:solidFill>
                <a:latin typeface="Arimo"/>
                <a:ea typeface="Arimo"/>
                <a:cs typeface="Arimo"/>
                <a:sym typeface="Arimo"/>
              </a:defRPr>
            </a:lvl8pPr>
            <a:lvl9pPr indent="-114300" lvl="8" marL="3886200" marR="0" rtl="0" algn="l">
              <a:spcBef>
                <a:spcPts val="360"/>
              </a:spcBef>
              <a:spcAft>
                <a:spcPts val="0"/>
              </a:spcAft>
              <a:buClr>
                <a:schemeClr val="dk1"/>
              </a:buClr>
              <a:buSzPct val="100000"/>
              <a:buFont typeface="Arimo"/>
              <a:buChar char="»"/>
              <a:defRPr b="0" i="0" sz="1800" u="none" cap="none" strike="noStrike">
                <a:solidFill>
                  <a:schemeClr val="dk1"/>
                </a:solidFill>
                <a:latin typeface="Arimo"/>
                <a:ea typeface="Arimo"/>
                <a:cs typeface="Arimo"/>
                <a:sym typeface="Arimo"/>
              </a:defRPr>
            </a:lvl9pPr>
          </a:lstStyle>
          <a:p/>
        </p:txBody>
      </p:sp>
      <p:sp>
        <p:nvSpPr>
          <p:cNvPr id="150" name="Shape 150"/>
          <p:cNvSpPr txBox="1"/>
          <p:nvPr>
            <p:ph idx="10" type="dt"/>
          </p:nvPr>
        </p:nvSpPr>
        <p:spPr>
          <a:xfrm>
            <a:off x="685800" y="6248400"/>
            <a:ext cx="3200399" cy="457200"/>
          </a:xfrm>
          <a:prstGeom prst="rect">
            <a:avLst/>
          </a:prstGeom>
          <a:noFill/>
          <a:ln>
            <a:noFill/>
          </a:ln>
        </p:spPr>
        <p:txBody>
          <a:bodyPr anchorCtr="0" anchor="t" bIns="91425" lIns="91425" rIns="91425" tIns="91425"/>
          <a:lstStyle>
            <a:lvl1pPr indent="0" lvl="0" marL="0" marR="0" rtl="0" algn="l">
              <a:spcBef>
                <a:spcPts val="0"/>
              </a:spcBef>
              <a:buNone/>
              <a:defRPr b="0" i="0" sz="1400" u="none" cap="none" strike="noStrike">
                <a:solidFill>
                  <a:schemeClr val="dk1"/>
                </a:solidFill>
                <a:latin typeface="Times New Roman"/>
                <a:ea typeface="Times New Roman"/>
                <a:cs typeface="Times New Roman"/>
                <a:sym typeface="Times New Roman"/>
              </a:defRPr>
            </a:lvl1pPr>
            <a:lvl2pPr indent="0" lvl="1" marL="457200" marR="0" rtl="0" algn="l">
              <a:spcBef>
                <a:spcPts val="0"/>
              </a:spcBef>
              <a:buNone/>
              <a:defRPr b="0" i="0" sz="1800" u="none" cap="none" strike="noStrike">
                <a:solidFill>
                  <a:schemeClr val="dk1"/>
                </a:solidFill>
                <a:latin typeface="Arimo"/>
                <a:ea typeface="Arimo"/>
                <a:cs typeface="Arimo"/>
                <a:sym typeface="Arimo"/>
              </a:defRPr>
            </a:lvl2pPr>
            <a:lvl3pPr indent="0" lvl="2" marL="914400" marR="0" rtl="0" algn="l">
              <a:spcBef>
                <a:spcPts val="0"/>
              </a:spcBef>
              <a:buNone/>
              <a:defRPr b="0" i="0" sz="1800" u="none" cap="none" strike="noStrike">
                <a:solidFill>
                  <a:schemeClr val="dk1"/>
                </a:solidFill>
                <a:latin typeface="Arimo"/>
                <a:ea typeface="Arimo"/>
                <a:cs typeface="Arimo"/>
                <a:sym typeface="Arimo"/>
              </a:defRPr>
            </a:lvl3pPr>
            <a:lvl4pPr indent="0" lvl="3" marL="1371600" marR="0" rtl="0" algn="l">
              <a:spcBef>
                <a:spcPts val="0"/>
              </a:spcBef>
              <a:buNone/>
              <a:defRPr b="0" i="0" sz="1800" u="none" cap="none" strike="noStrike">
                <a:solidFill>
                  <a:schemeClr val="dk1"/>
                </a:solidFill>
                <a:latin typeface="Arimo"/>
                <a:ea typeface="Arimo"/>
                <a:cs typeface="Arimo"/>
                <a:sym typeface="Arimo"/>
              </a:defRPr>
            </a:lvl4pPr>
            <a:lvl5pPr indent="0" lvl="4" marL="1828800" marR="0" rtl="0" algn="l">
              <a:spcBef>
                <a:spcPts val="0"/>
              </a:spcBef>
              <a:buNone/>
              <a:defRPr b="0" i="0" sz="1800" u="none" cap="none" strike="noStrike">
                <a:solidFill>
                  <a:schemeClr val="dk1"/>
                </a:solidFill>
                <a:latin typeface="Arimo"/>
                <a:ea typeface="Arimo"/>
                <a:cs typeface="Arimo"/>
                <a:sym typeface="Arimo"/>
              </a:defRPr>
            </a:lvl5pPr>
            <a:lvl6pPr indent="0" lvl="5" marL="2286000" marR="0" rtl="0" algn="l">
              <a:spcBef>
                <a:spcPts val="0"/>
              </a:spcBef>
              <a:buNone/>
              <a:defRPr b="0" i="0" sz="1800" u="none" cap="none" strike="noStrike">
                <a:solidFill>
                  <a:schemeClr val="dk1"/>
                </a:solidFill>
                <a:latin typeface="Arimo"/>
                <a:ea typeface="Arimo"/>
                <a:cs typeface="Arimo"/>
                <a:sym typeface="Arimo"/>
              </a:defRPr>
            </a:lvl6pPr>
            <a:lvl7pPr indent="0" lvl="6" marL="2743200" marR="0" rtl="0" algn="l">
              <a:spcBef>
                <a:spcPts val="0"/>
              </a:spcBef>
              <a:buNone/>
              <a:defRPr b="0" i="0" sz="1800" u="none" cap="none" strike="noStrike">
                <a:solidFill>
                  <a:schemeClr val="dk1"/>
                </a:solidFill>
                <a:latin typeface="Arimo"/>
                <a:ea typeface="Arimo"/>
                <a:cs typeface="Arimo"/>
                <a:sym typeface="Arimo"/>
              </a:defRPr>
            </a:lvl7pPr>
            <a:lvl8pPr indent="0" lvl="7" marL="3200400" marR="0" rtl="0" algn="l">
              <a:spcBef>
                <a:spcPts val="0"/>
              </a:spcBef>
              <a:buNone/>
              <a:defRPr b="0" i="0" sz="1800" u="none" cap="none" strike="noStrike">
                <a:solidFill>
                  <a:schemeClr val="dk1"/>
                </a:solidFill>
                <a:latin typeface="Arimo"/>
                <a:ea typeface="Arimo"/>
                <a:cs typeface="Arimo"/>
                <a:sym typeface="Arimo"/>
              </a:defRPr>
            </a:lvl8pPr>
            <a:lvl9pPr indent="0" lvl="8" marL="3657600" marR="0" rtl="0" algn="l">
              <a:spcBef>
                <a:spcPts val="0"/>
              </a:spcBef>
              <a:buNone/>
              <a:defRPr b="0" i="0" sz="1800" u="none" cap="none" strike="noStrike">
                <a:solidFill>
                  <a:schemeClr val="dk1"/>
                </a:solidFill>
                <a:latin typeface="Arimo"/>
                <a:ea typeface="Arimo"/>
                <a:cs typeface="Arimo"/>
                <a:sym typeface="Arimo"/>
              </a:defRPr>
            </a:lvl9pPr>
          </a:lstStyle>
          <a:p/>
        </p:txBody>
      </p:sp>
      <p:sp>
        <p:nvSpPr>
          <p:cNvPr id="151" name="Shape 151"/>
          <p:cNvSpPr txBox="1"/>
          <p:nvPr>
            <p:ph idx="12" type="sldNum"/>
          </p:nvPr>
        </p:nvSpPr>
        <p:spPr>
          <a:xfrm>
            <a:off x="6553200" y="6248400"/>
            <a:ext cx="1904999" cy="457200"/>
          </a:xfrm>
          <a:prstGeom prst="rect">
            <a:avLst/>
          </a:prstGeom>
          <a:noFill/>
          <a:ln>
            <a:noFill/>
          </a:ln>
        </p:spPr>
        <p:txBody>
          <a:bodyPr anchorCtr="0" anchor="t" bIns="45700" lIns="91425" rIns="91425" tIns="45700">
            <a:noAutofit/>
          </a:bodyPr>
          <a:lstStyle/>
          <a:p>
            <a:pPr indent="0" lvl="0" marL="0" marR="0" rtl="0" algn="r">
              <a:spcBef>
                <a:spcPts val="0"/>
              </a:spcBef>
              <a:buSzPct val="25000"/>
              <a:buNone/>
            </a:pPr>
            <a:fld id="{00000000-1234-1234-1234-123412341234}" type="slidenum">
              <a:rPr b="0" i="0" lang="en-US" sz="1400" u="none" cap="none" strike="noStrike">
                <a:solidFill>
                  <a:schemeClr val="dk1"/>
                </a:solidFill>
                <a:latin typeface="Arimo"/>
                <a:ea typeface="Arimo"/>
                <a:cs typeface="Arimo"/>
                <a:sym typeface="Arimo"/>
              </a:rPr>
              <a:t>‹#›</a:t>
            </a:fld>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152" name="Shape 152"/>
        <p:cNvGrpSpPr/>
        <p:nvPr/>
      </p:nvGrpSpPr>
      <p:grpSpPr>
        <a:xfrm>
          <a:off x="0" y="0"/>
          <a:ext cx="0" cy="0"/>
          <a:chOff x="0" y="0"/>
          <a:chExt cx="0" cy="0"/>
        </a:xfrm>
      </p:grpSpPr>
      <p:sp>
        <p:nvSpPr>
          <p:cNvPr id="153" name="Shape 153"/>
          <p:cNvSpPr txBox="1"/>
          <p:nvPr>
            <p:ph type="title"/>
          </p:nvPr>
        </p:nvSpPr>
        <p:spPr>
          <a:xfrm>
            <a:off x="685800" y="609600"/>
            <a:ext cx="7772400" cy="609599"/>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1" i="0" sz="3200" u="none" cap="none" strike="noStrike">
                <a:solidFill>
                  <a:srgbClr val="FF3300"/>
                </a:solidFill>
                <a:latin typeface="Arimo"/>
                <a:ea typeface="Arimo"/>
                <a:cs typeface="Arimo"/>
                <a:sym typeface="Arimo"/>
              </a:defRPr>
            </a:lvl1pPr>
            <a:lvl2pPr indent="0" lvl="1" marL="0" marR="0" rtl="0" algn="ctr">
              <a:spcBef>
                <a:spcPts val="0"/>
              </a:spcBef>
              <a:spcAft>
                <a:spcPts val="0"/>
              </a:spcAft>
              <a:buNone/>
              <a:defRPr b="1" i="0" sz="3200" u="none" cap="none" strike="noStrike">
                <a:solidFill>
                  <a:srgbClr val="FF3300"/>
                </a:solidFill>
                <a:latin typeface="Arimo"/>
                <a:ea typeface="Arimo"/>
                <a:cs typeface="Arimo"/>
                <a:sym typeface="Arimo"/>
              </a:defRPr>
            </a:lvl2pPr>
            <a:lvl3pPr indent="0" lvl="2" marL="0" marR="0" rtl="0" algn="ctr">
              <a:spcBef>
                <a:spcPts val="0"/>
              </a:spcBef>
              <a:spcAft>
                <a:spcPts val="0"/>
              </a:spcAft>
              <a:buNone/>
              <a:defRPr b="1" i="0" sz="3200" u="none" cap="none" strike="noStrike">
                <a:solidFill>
                  <a:srgbClr val="FF3300"/>
                </a:solidFill>
                <a:latin typeface="Arimo"/>
                <a:ea typeface="Arimo"/>
                <a:cs typeface="Arimo"/>
                <a:sym typeface="Arimo"/>
              </a:defRPr>
            </a:lvl3pPr>
            <a:lvl4pPr indent="0" lvl="3" marL="0" marR="0" rtl="0" algn="ctr">
              <a:spcBef>
                <a:spcPts val="0"/>
              </a:spcBef>
              <a:spcAft>
                <a:spcPts val="0"/>
              </a:spcAft>
              <a:buNone/>
              <a:defRPr b="1" i="0" sz="3200" u="none" cap="none" strike="noStrike">
                <a:solidFill>
                  <a:srgbClr val="FF3300"/>
                </a:solidFill>
                <a:latin typeface="Arimo"/>
                <a:ea typeface="Arimo"/>
                <a:cs typeface="Arimo"/>
                <a:sym typeface="Arimo"/>
              </a:defRPr>
            </a:lvl4pPr>
            <a:lvl5pPr indent="0" lvl="4" marL="0" marR="0" rtl="0" algn="ctr">
              <a:spcBef>
                <a:spcPts val="0"/>
              </a:spcBef>
              <a:spcAft>
                <a:spcPts val="0"/>
              </a:spcAft>
              <a:buNone/>
              <a:defRPr b="1" i="0" sz="3200" u="none" cap="none" strike="noStrike">
                <a:solidFill>
                  <a:srgbClr val="FF3300"/>
                </a:solidFill>
                <a:latin typeface="Arimo"/>
                <a:ea typeface="Arimo"/>
                <a:cs typeface="Arimo"/>
                <a:sym typeface="Arimo"/>
              </a:defRPr>
            </a:lvl5pPr>
            <a:lvl6pPr indent="0" lvl="5" marL="457200" marR="0" rtl="0" algn="ctr">
              <a:spcBef>
                <a:spcPts val="0"/>
              </a:spcBef>
              <a:spcAft>
                <a:spcPts val="0"/>
              </a:spcAft>
              <a:buNone/>
              <a:defRPr b="1" i="0" sz="3200" u="none" cap="none" strike="noStrike">
                <a:solidFill>
                  <a:srgbClr val="FF3300"/>
                </a:solidFill>
                <a:latin typeface="Arimo"/>
                <a:ea typeface="Arimo"/>
                <a:cs typeface="Arimo"/>
                <a:sym typeface="Arimo"/>
              </a:defRPr>
            </a:lvl6pPr>
            <a:lvl7pPr indent="0" lvl="6" marL="914400" marR="0" rtl="0" algn="ctr">
              <a:spcBef>
                <a:spcPts val="0"/>
              </a:spcBef>
              <a:spcAft>
                <a:spcPts val="0"/>
              </a:spcAft>
              <a:buNone/>
              <a:defRPr b="1" i="0" sz="3200" u="none" cap="none" strike="noStrike">
                <a:solidFill>
                  <a:srgbClr val="FF3300"/>
                </a:solidFill>
                <a:latin typeface="Arimo"/>
                <a:ea typeface="Arimo"/>
                <a:cs typeface="Arimo"/>
                <a:sym typeface="Arimo"/>
              </a:defRPr>
            </a:lvl7pPr>
            <a:lvl8pPr indent="0" lvl="7" marL="1371600" marR="0" rtl="0" algn="ctr">
              <a:spcBef>
                <a:spcPts val="0"/>
              </a:spcBef>
              <a:spcAft>
                <a:spcPts val="0"/>
              </a:spcAft>
              <a:buNone/>
              <a:defRPr b="1" i="0" sz="3200" u="none" cap="none" strike="noStrike">
                <a:solidFill>
                  <a:srgbClr val="FF3300"/>
                </a:solidFill>
                <a:latin typeface="Arimo"/>
                <a:ea typeface="Arimo"/>
                <a:cs typeface="Arimo"/>
                <a:sym typeface="Arimo"/>
              </a:defRPr>
            </a:lvl8pPr>
            <a:lvl9pPr indent="0" lvl="8" marL="1828800" marR="0" rtl="0" algn="ctr">
              <a:spcBef>
                <a:spcPts val="0"/>
              </a:spcBef>
              <a:spcAft>
                <a:spcPts val="0"/>
              </a:spcAft>
              <a:buNone/>
              <a:defRPr b="1" i="0" sz="3200" u="none" cap="none" strike="noStrike">
                <a:solidFill>
                  <a:srgbClr val="FF3300"/>
                </a:solidFill>
                <a:latin typeface="Arimo"/>
                <a:ea typeface="Arimo"/>
                <a:cs typeface="Arimo"/>
                <a:sym typeface="Arimo"/>
              </a:defRPr>
            </a:lvl9pPr>
          </a:lstStyle>
          <a:p/>
        </p:txBody>
      </p:sp>
      <p:sp>
        <p:nvSpPr>
          <p:cNvPr id="154" name="Shape 154"/>
          <p:cNvSpPr txBox="1"/>
          <p:nvPr>
            <p:ph idx="10" type="dt"/>
          </p:nvPr>
        </p:nvSpPr>
        <p:spPr>
          <a:xfrm>
            <a:off x="685800" y="6248400"/>
            <a:ext cx="3200399" cy="457200"/>
          </a:xfrm>
          <a:prstGeom prst="rect">
            <a:avLst/>
          </a:prstGeom>
          <a:noFill/>
          <a:ln>
            <a:noFill/>
          </a:ln>
        </p:spPr>
        <p:txBody>
          <a:bodyPr anchorCtr="0" anchor="t" bIns="91425" lIns="91425" rIns="91425" tIns="91425"/>
          <a:lstStyle>
            <a:lvl1pPr indent="0" lvl="0" marL="0" marR="0" rtl="0" algn="l">
              <a:spcBef>
                <a:spcPts val="0"/>
              </a:spcBef>
              <a:buNone/>
              <a:defRPr b="0" i="0" sz="1400" u="none" cap="none" strike="noStrike">
                <a:solidFill>
                  <a:schemeClr val="dk1"/>
                </a:solidFill>
                <a:latin typeface="Times New Roman"/>
                <a:ea typeface="Times New Roman"/>
                <a:cs typeface="Times New Roman"/>
                <a:sym typeface="Times New Roman"/>
              </a:defRPr>
            </a:lvl1pPr>
            <a:lvl2pPr indent="0" lvl="1" marL="457200" marR="0" rtl="0" algn="l">
              <a:spcBef>
                <a:spcPts val="0"/>
              </a:spcBef>
              <a:buNone/>
              <a:defRPr b="0" i="0" sz="1800" u="none" cap="none" strike="noStrike">
                <a:solidFill>
                  <a:schemeClr val="dk1"/>
                </a:solidFill>
                <a:latin typeface="Arimo"/>
                <a:ea typeface="Arimo"/>
                <a:cs typeface="Arimo"/>
                <a:sym typeface="Arimo"/>
              </a:defRPr>
            </a:lvl2pPr>
            <a:lvl3pPr indent="0" lvl="2" marL="914400" marR="0" rtl="0" algn="l">
              <a:spcBef>
                <a:spcPts val="0"/>
              </a:spcBef>
              <a:buNone/>
              <a:defRPr b="0" i="0" sz="1800" u="none" cap="none" strike="noStrike">
                <a:solidFill>
                  <a:schemeClr val="dk1"/>
                </a:solidFill>
                <a:latin typeface="Arimo"/>
                <a:ea typeface="Arimo"/>
                <a:cs typeface="Arimo"/>
                <a:sym typeface="Arimo"/>
              </a:defRPr>
            </a:lvl3pPr>
            <a:lvl4pPr indent="0" lvl="3" marL="1371600" marR="0" rtl="0" algn="l">
              <a:spcBef>
                <a:spcPts val="0"/>
              </a:spcBef>
              <a:buNone/>
              <a:defRPr b="0" i="0" sz="1800" u="none" cap="none" strike="noStrike">
                <a:solidFill>
                  <a:schemeClr val="dk1"/>
                </a:solidFill>
                <a:latin typeface="Arimo"/>
                <a:ea typeface="Arimo"/>
                <a:cs typeface="Arimo"/>
                <a:sym typeface="Arimo"/>
              </a:defRPr>
            </a:lvl4pPr>
            <a:lvl5pPr indent="0" lvl="4" marL="1828800" marR="0" rtl="0" algn="l">
              <a:spcBef>
                <a:spcPts val="0"/>
              </a:spcBef>
              <a:buNone/>
              <a:defRPr b="0" i="0" sz="1800" u="none" cap="none" strike="noStrike">
                <a:solidFill>
                  <a:schemeClr val="dk1"/>
                </a:solidFill>
                <a:latin typeface="Arimo"/>
                <a:ea typeface="Arimo"/>
                <a:cs typeface="Arimo"/>
                <a:sym typeface="Arimo"/>
              </a:defRPr>
            </a:lvl5pPr>
            <a:lvl6pPr indent="0" lvl="5" marL="2286000" marR="0" rtl="0" algn="l">
              <a:spcBef>
                <a:spcPts val="0"/>
              </a:spcBef>
              <a:buNone/>
              <a:defRPr b="0" i="0" sz="1800" u="none" cap="none" strike="noStrike">
                <a:solidFill>
                  <a:schemeClr val="dk1"/>
                </a:solidFill>
                <a:latin typeface="Arimo"/>
                <a:ea typeface="Arimo"/>
                <a:cs typeface="Arimo"/>
                <a:sym typeface="Arimo"/>
              </a:defRPr>
            </a:lvl6pPr>
            <a:lvl7pPr indent="0" lvl="6" marL="2743200" marR="0" rtl="0" algn="l">
              <a:spcBef>
                <a:spcPts val="0"/>
              </a:spcBef>
              <a:buNone/>
              <a:defRPr b="0" i="0" sz="1800" u="none" cap="none" strike="noStrike">
                <a:solidFill>
                  <a:schemeClr val="dk1"/>
                </a:solidFill>
                <a:latin typeface="Arimo"/>
                <a:ea typeface="Arimo"/>
                <a:cs typeface="Arimo"/>
                <a:sym typeface="Arimo"/>
              </a:defRPr>
            </a:lvl7pPr>
            <a:lvl8pPr indent="0" lvl="7" marL="3200400" marR="0" rtl="0" algn="l">
              <a:spcBef>
                <a:spcPts val="0"/>
              </a:spcBef>
              <a:buNone/>
              <a:defRPr b="0" i="0" sz="1800" u="none" cap="none" strike="noStrike">
                <a:solidFill>
                  <a:schemeClr val="dk1"/>
                </a:solidFill>
                <a:latin typeface="Arimo"/>
                <a:ea typeface="Arimo"/>
                <a:cs typeface="Arimo"/>
                <a:sym typeface="Arimo"/>
              </a:defRPr>
            </a:lvl8pPr>
            <a:lvl9pPr indent="0" lvl="8" marL="3657600" marR="0" rtl="0" algn="l">
              <a:spcBef>
                <a:spcPts val="0"/>
              </a:spcBef>
              <a:buNone/>
              <a:defRPr b="0" i="0" sz="1800" u="none" cap="none" strike="noStrike">
                <a:solidFill>
                  <a:schemeClr val="dk1"/>
                </a:solidFill>
                <a:latin typeface="Arimo"/>
                <a:ea typeface="Arimo"/>
                <a:cs typeface="Arimo"/>
                <a:sym typeface="Arimo"/>
              </a:defRPr>
            </a:lvl9pPr>
          </a:lstStyle>
          <a:p/>
        </p:txBody>
      </p:sp>
      <p:sp>
        <p:nvSpPr>
          <p:cNvPr id="155" name="Shape 155"/>
          <p:cNvSpPr txBox="1"/>
          <p:nvPr>
            <p:ph idx="12" type="sldNum"/>
          </p:nvPr>
        </p:nvSpPr>
        <p:spPr>
          <a:xfrm>
            <a:off x="6553200" y="6248400"/>
            <a:ext cx="1904999" cy="457200"/>
          </a:xfrm>
          <a:prstGeom prst="rect">
            <a:avLst/>
          </a:prstGeom>
          <a:noFill/>
          <a:ln>
            <a:noFill/>
          </a:ln>
        </p:spPr>
        <p:txBody>
          <a:bodyPr anchorCtr="0" anchor="t" bIns="45700" lIns="91425" rIns="91425" tIns="45700">
            <a:noAutofit/>
          </a:bodyPr>
          <a:lstStyle/>
          <a:p>
            <a:pPr indent="0" lvl="0" marL="0" marR="0" rtl="0" algn="r">
              <a:spcBef>
                <a:spcPts val="0"/>
              </a:spcBef>
              <a:buSzPct val="25000"/>
              <a:buNone/>
            </a:pPr>
            <a:fld id="{00000000-1234-1234-1234-123412341234}" type="slidenum">
              <a:rPr b="0" i="0" lang="en-US" sz="1400" u="none" cap="none" strike="noStrike">
                <a:solidFill>
                  <a:schemeClr val="dk1"/>
                </a:solidFill>
                <a:latin typeface="Arimo"/>
                <a:ea typeface="Arimo"/>
                <a:cs typeface="Arimo"/>
                <a:sym typeface="Arimo"/>
              </a:rPr>
              <a:t>‹#›</a:t>
            </a:fld>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AndTwoObj">
  <p:cSld name="Title, Content, and 2 Content">
    <p:spTree>
      <p:nvGrpSpPr>
        <p:cNvPr id="156" name="Shape 156"/>
        <p:cNvGrpSpPr/>
        <p:nvPr/>
      </p:nvGrpSpPr>
      <p:grpSpPr>
        <a:xfrm>
          <a:off x="0" y="0"/>
          <a:ext cx="0" cy="0"/>
          <a:chOff x="0" y="0"/>
          <a:chExt cx="0" cy="0"/>
        </a:xfrm>
      </p:grpSpPr>
      <p:sp>
        <p:nvSpPr>
          <p:cNvPr id="157" name="Shape 157"/>
          <p:cNvSpPr txBox="1"/>
          <p:nvPr>
            <p:ph type="title"/>
          </p:nvPr>
        </p:nvSpPr>
        <p:spPr>
          <a:xfrm>
            <a:off x="457200" y="768350"/>
            <a:ext cx="8229600" cy="500063"/>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1" i="0" sz="3200" u="none" cap="none" strike="noStrike">
                <a:solidFill>
                  <a:srgbClr val="FF3300"/>
                </a:solidFill>
                <a:latin typeface="Arimo"/>
                <a:ea typeface="Arimo"/>
                <a:cs typeface="Arimo"/>
                <a:sym typeface="Arimo"/>
              </a:defRPr>
            </a:lvl1pPr>
            <a:lvl2pPr indent="0" lvl="1" marL="0" marR="0" rtl="0" algn="ctr">
              <a:spcBef>
                <a:spcPts val="0"/>
              </a:spcBef>
              <a:spcAft>
                <a:spcPts val="0"/>
              </a:spcAft>
              <a:buNone/>
              <a:defRPr b="1" i="0" sz="3200" u="none" cap="none" strike="noStrike">
                <a:solidFill>
                  <a:srgbClr val="FF3300"/>
                </a:solidFill>
                <a:latin typeface="Arimo"/>
                <a:ea typeface="Arimo"/>
                <a:cs typeface="Arimo"/>
                <a:sym typeface="Arimo"/>
              </a:defRPr>
            </a:lvl2pPr>
            <a:lvl3pPr indent="0" lvl="2" marL="0" marR="0" rtl="0" algn="ctr">
              <a:spcBef>
                <a:spcPts val="0"/>
              </a:spcBef>
              <a:spcAft>
                <a:spcPts val="0"/>
              </a:spcAft>
              <a:buNone/>
              <a:defRPr b="1" i="0" sz="3200" u="none" cap="none" strike="noStrike">
                <a:solidFill>
                  <a:srgbClr val="FF3300"/>
                </a:solidFill>
                <a:latin typeface="Arimo"/>
                <a:ea typeface="Arimo"/>
                <a:cs typeface="Arimo"/>
                <a:sym typeface="Arimo"/>
              </a:defRPr>
            </a:lvl3pPr>
            <a:lvl4pPr indent="0" lvl="3" marL="0" marR="0" rtl="0" algn="ctr">
              <a:spcBef>
                <a:spcPts val="0"/>
              </a:spcBef>
              <a:spcAft>
                <a:spcPts val="0"/>
              </a:spcAft>
              <a:buNone/>
              <a:defRPr b="1" i="0" sz="3200" u="none" cap="none" strike="noStrike">
                <a:solidFill>
                  <a:srgbClr val="FF3300"/>
                </a:solidFill>
                <a:latin typeface="Arimo"/>
                <a:ea typeface="Arimo"/>
                <a:cs typeface="Arimo"/>
                <a:sym typeface="Arimo"/>
              </a:defRPr>
            </a:lvl4pPr>
            <a:lvl5pPr indent="0" lvl="4" marL="0" marR="0" rtl="0" algn="ctr">
              <a:spcBef>
                <a:spcPts val="0"/>
              </a:spcBef>
              <a:spcAft>
                <a:spcPts val="0"/>
              </a:spcAft>
              <a:buNone/>
              <a:defRPr b="1" i="0" sz="3200" u="none" cap="none" strike="noStrike">
                <a:solidFill>
                  <a:srgbClr val="FF3300"/>
                </a:solidFill>
                <a:latin typeface="Arimo"/>
                <a:ea typeface="Arimo"/>
                <a:cs typeface="Arimo"/>
                <a:sym typeface="Arimo"/>
              </a:defRPr>
            </a:lvl5pPr>
            <a:lvl6pPr indent="0" lvl="5" marL="457200" marR="0" rtl="0" algn="ctr">
              <a:spcBef>
                <a:spcPts val="0"/>
              </a:spcBef>
              <a:spcAft>
                <a:spcPts val="0"/>
              </a:spcAft>
              <a:buNone/>
              <a:defRPr b="1" i="0" sz="3200" u="none" cap="none" strike="noStrike">
                <a:solidFill>
                  <a:srgbClr val="FF3300"/>
                </a:solidFill>
                <a:latin typeface="Arimo"/>
                <a:ea typeface="Arimo"/>
                <a:cs typeface="Arimo"/>
                <a:sym typeface="Arimo"/>
              </a:defRPr>
            </a:lvl6pPr>
            <a:lvl7pPr indent="0" lvl="6" marL="914400" marR="0" rtl="0" algn="ctr">
              <a:spcBef>
                <a:spcPts val="0"/>
              </a:spcBef>
              <a:spcAft>
                <a:spcPts val="0"/>
              </a:spcAft>
              <a:buNone/>
              <a:defRPr b="1" i="0" sz="3200" u="none" cap="none" strike="noStrike">
                <a:solidFill>
                  <a:srgbClr val="FF3300"/>
                </a:solidFill>
                <a:latin typeface="Arimo"/>
                <a:ea typeface="Arimo"/>
                <a:cs typeface="Arimo"/>
                <a:sym typeface="Arimo"/>
              </a:defRPr>
            </a:lvl7pPr>
            <a:lvl8pPr indent="0" lvl="7" marL="1371600" marR="0" rtl="0" algn="ctr">
              <a:spcBef>
                <a:spcPts val="0"/>
              </a:spcBef>
              <a:spcAft>
                <a:spcPts val="0"/>
              </a:spcAft>
              <a:buNone/>
              <a:defRPr b="1" i="0" sz="3200" u="none" cap="none" strike="noStrike">
                <a:solidFill>
                  <a:srgbClr val="FF3300"/>
                </a:solidFill>
                <a:latin typeface="Arimo"/>
                <a:ea typeface="Arimo"/>
                <a:cs typeface="Arimo"/>
                <a:sym typeface="Arimo"/>
              </a:defRPr>
            </a:lvl8pPr>
            <a:lvl9pPr indent="0" lvl="8" marL="1828800" marR="0" rtl="0" algn="ctr">
              <a:spcBef>
                <a:spcPts val="0"/>
              </a:spcBef>
              <a:spcAft>
                <a:spcPts val="0"/>
              </a:spcAft>
              <a:buNone/>
              <a:defRPr b="1" i="0" sz="3200" u="none" cap="none" strike="noStrike">
                <a:solidFill>
                  <a:srgbClr val="FF3300"/>
                </a:solidFill>
                <a:latin typeface="Arimo"/>
                <a:ea typeface="Arimo"/>
                <a:cs typeface="Arimo"/>
                <a:sym typeface="Arimo"/>
              </a:defRPr>
            </a:lvl9pPr>
          </a:lstStyle>
          <a:p/>
        </p:txBody>
      </p:sp>
      <p:sp>
        <p:nvSpPr>
          <p:cNvPr id="158" name="Shape 158"/>
          <p:cNvSpPr txBox="1"/>
          <p:nvPr>
            <p:ph idx="1" type="body"/>
          </p:nvPr>
        </p:nvSpPr>
        <p:spPr>
          <a:xfrm>
            <a:off x="457200" y="1536700"/>
            <a:ext cx="4038599" cy="5049837"/>
          </a:xfrm>
          <a:prstGeom prst="rect">
            <a:avLst/>
          </a:prstGeom>
          <a:noFill/>
          <a:ln>
            <a:noFill/>
          </a:ln>
        </p:spPr>
        <p:txBody>
          <a:bodyPr anchorCtr="0" anchor="t" bIns="91425" lIns="91425" rIns="91425" tIns="91425"/>
          <a:lstStyle>
            <a:lvl1pPr indent="-165100" lvl="0" marL="342900" marR="0" rtl="0" algn="l">
              <a:spcBef>
                <a:spcPts val="560"/>
              </a:spcBef>
              <a:spcAft>
                <a:spcPts val="0"/>
              </a:spcAft>
              <a:buClr>
                <a:srgbClr val="000099"/>
              </a:buClr>
              <a:buSzPct val="100000"/>
              <a:buFont typeface="Arimo"/>
              <a:buChar char="•"/>
              <a:defRPr b="0" i="0" sz="2800" u="none" cap="none" strike="noStrike">
                <a:solidFill>
                  <a:srgbClr val="000099"/>
                </a:solidFill>
                <a:latin typeface="Arimo"/>
                <a:ea typeface="Arimo"/>
                <a:cs typeface="Arimo"/>
                <a:sym typeface="Arimo"/>
              </a:defRPr>
            </a:lvl1pPr>
            <a:lvl2pPr indent="-133350" lvl="1" marL="742950" marR="0" rtl="0" algn="l">
              <a:spcBef>
                <a:spcPts val="480"/>
              </a:spcBef>
              <a:spcAft>
                <a:spcPts val="0"/>
              </a:spcAft>
              <a:buClr>
                <a:srgbClr val="333399"/>
              </a:buClr>
              <a:buSzPct val="100000"/>
              <a:buFont typeface="Arimo"/>
              <a:buChar char="–"/>
              <a:defRPr b="0" i="0" sz="2400" u="none" cap="none" strike="noStrike">
                <a:solidFill>
                  <a:srgbClr val="333399"/>
                </a:solidFill>
                <a:latin typeface="Arimo"/>
                <a:ea typeface="Arimo"/>
                <a:cs typeface="Arimo"/>
                <a:sym typeface="Arimo"/>
              </a:defRPr>
            </a:lvl2pPr>
            <a:lvl3pPr indent="-101600" lvl="2" marL="1143000" marR="0" rtl="0" algn="l">
              <a:spcBef>
                <a:spcPts val="400"/>
              </a:spcBef>
              <a:spcAft>
                <a:spcPts val="0"/>
              </a:spcAft>
              <a:buClr>
                <a:schemeClr val="accent2"/>
              </a:buClr>
              <a:buSzPct val="100000"/>
              <a:buFont typeface="Arimo"/>
              <a:buChar char="•"/>
              <a:defRPr b="0" i="0" sz="2000" u="none" cap="none" strike="noStrike">
                <a:solidFill>
                  <a:schemeClr val="accent2"/>
                </a:solidFill>
                <a:latin typeface="Arimo"/>
                <a:ea typeface="Arimo"/>
                <a:cs typeface="Arimo"/>
                <a:sym typeface="Arimo"/>
              </a:defRPr>
            </a:lvl3pPr>
            <a:lvl4pPr indent="-101600" lvl="3" marL="16002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4pPr>
            <a:lvl5pPr indent="-101600" lvl="4" marL="20574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5pPr>
            <a:lvl6pPr indent="-101600" lvl="5" marL="25146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6pPr>
            <a:lvl7pPr indent="-101600" lvl="6" marL="29718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7pPr>
            <a:lvl8pPr indent="-101600" lvl="7" marL="34290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8pPr>
            <a:lvl9pPr indent="-101600" lvl="8" marL="38862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9pPr>
          </a:lstStyle>
          <a:p/>
        </p:txBody>
      </p:sp>
      <p:sp>
        <p:nvSpPr>
          <p:cNvPr id="159" name="Shape 159"/>
          <p:cNvSpPr txBox="1"/>
          <p:nvPr>
            <p:ph idx="2" type="body"/>
          </p:nvPr>
        </p:nvSpPr>
        <p:spPr>
          <a:xfrm>
            <a:off x="4648200" y="1536700"/>
            <a:ext cx="4038599" cy="2447925"/>
          </a:xfrm>
          <a:prstGeom prst="rect">
            <a:avLst/>
          </a:prstGeom>
          <a:noFill/>
          <a:ln>
            <a:noFill/>
          </a:ln>
        </p:spPr>
        <p:txBody>
          <a:bodyPr anchorCtr="0" anchor="t" bIns="91425" lIns="91425" rIns="91425" tIns="91425"/>
          <a:lstStyle>
            <a:lvl1pPr indent="-165100" lvl="0" marL="342900" marR="0" rtl="0" algn="l">
              <a:spcBef>
                <a:spcPts val="560"/>
              </a:spcBef>
              <a:spcAft>
                <a:spcPts val="0"/>
              </a:spcAft>
              <a:buClr>
                <a:srgbClr val="000099"/>
              </a:buClr>
              <a:buSzPct val="100000"/>
              <a:buFont typeface="Arimo"/>
              <a:buChar char="•"/>
              <a:defRPr b="0" i="0" sz="2800" u="none" cap="none" strike="noStrike">
                <a:solidFill>
                  <a:srgbClr val="000099"/>
                </a:solidFill>
                <a:latin typeface="Arimo"/>
                <a:ea typeface="Arimo"/>
                <a:cs typeface="Arimo"/>
                <a:sym typeface="Arimo"/>
              </a:defRPr>
            </a:lvl1pPr>
            <a:lvl2pPr indent="-133350" lvl="1" marL="742950" marR="0" rtl="0" algn="l">
              <a:spcBef>
                <a:spcPts val="480"/>
              </a:spcBef>
              <a:spcAft>
                <a:spcPts val="0"/>
              </a:spcAft>
              <a:buClr>
                <a:srgbClr val="333399"/>
              </a:buClr>
              <a:buSzPct val="100000"/>
              <a:buFont typeface="Arimo"/>
              <a:buChar char="–"/>
              <a:defRPr b="0" i="0" sz="2400" u="none" cap="none" strike="noStrike">
                <a:solidFill>
                  <a:srgbClr val="333399"/>
                </a:solidFill>
                <a:latin typeface="Arimo"/>
                <a:ea typeface="Arimo"/>
                <a:cs typeface="Arimo"/>
                <a:sym typeface="Arimo"/>
              </a:defRPr>
            </a:lvl2pPr>
            <a:lvl3pPr indent="-101600" lvl="2" marL="1143000" marR="0" rtl="0" algn="l">
              <a:spcBef>
                <a:spcPts val="400"/>
              </a:spcBef>
              <a:spcAft>
                <a:spcPts val="0"/>
              </a:spcAft>
              <a:buClr>
                <a:schemeClr val="accent2"/>
              </a:buClr>
              <a:buSzPct val="100000"/>
              <a:buFont typeface="Arimo"/>
              <a:buChar char="•"/>
              <a:defRPr b="0" i="0" sz="2000" u="none" cap="none" strike="noStrike">
                <a:solidFill>
                  <a:schemeClr val="accent2"/>
                </a:solidFill>
                <a:latin typeface="Arimo"/>
                <a:ea typeface="Arimo"/>
                <a:cs typeface="Arimo"/>
                <a:sym typeface="Arimo"/>
              </a:defRPr>
            </a:lvl3pPr>
            <a:lvl4pPr indent="-101600" lvl="3" marL="16002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4pPr>
            <a:lvl5pPr indent="-101600" lvl="4" marL="20574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5pPr>
            <a:lvl6pPr indent="-101600" lvl="5" marL="25146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6pPr>
            <a:lvl7pPr indent="-101600" lvl="6" marL="29718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7pPr>
            <a:lvl8pPr indent="-101600" lvl="7" marL="34290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8pPr>
            <a:lvl9pPr indent="-101600" lvl="8" marL="38862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9pPr>
          </a:lstStyle>
          <a:p/>
        </p:txBody>
      </p:sp>
      <p:sp>
        <p:nvSpPr>
          <p:cNvPr id="160" name="Shape 160"/>
          <p:cNvSpPr txBox="1"/>
          <p:nvPr>
            <p:ph idx="3" type="body"/>
          </p:nvPr>
        </p:nvSpPr>
        <p:spPr>
          <a:xfrm>
            <a:off x="4648200" y="4137025"/>
            <a:ext cx="4038599" cy="2449513"/>
          </a:xfrm>
          <a:prstGeom prst="rect">
            <a:avLst/>
          </a:prstGeom>
          <a:noFill/>
          <a:ln>
            <a:noFill/>
          </a:ln>
        </p:spPr>
        <p:txBody>
          <a:bodyPr anchorCtr="0" anchor="t" bIns="91425" lIns="91425" rIns="91425" tIns="91425"/>
          <a:lstStyle>
            <a:lvl1pPr indent="-165100" lvl="0" marL="342900" marR="0" rtl="0" algn="l">
              <a:spcBef>
                <a:spcPts val="560"/>
              </a:spcBef>
              <a:spcAft>
                <a:spcPts val="0"/>
              </a:spcAft>
              <a:buClr>
                <a:srgbClr val="000099"/>
              </a:buClr>
              <a:buSzPct val="100000"/>
              <a:buFont typeface="Arimo"/>
              <a:buChar char="•"/>
              <a:defRPr b="0" i="0" sz="2800" u="none" cap="none" strike="noStrike">
                <a:solidFill>
                  <a:srgbClr val="000099"/>
                </a:solidFill>
                <a:latin typeface="Arimo"/>
                <a:ea typeface="Arimo"/>
                <a:cs typeface="Arimo"/>
                <a:sym typeface="Arimo"/>
              </a:defRPr>
            </a:lvl1pPr>
            <a:lvl2pPr indent="-133350" lvl="1" marL="742950" marR="0" rtl="0" algn="l">
              <a:spcBef>
                <a:spcPts val="480"/>
              </a:spcBef>
              <a:spcAft>
                <a:spcPts val="0"/>
              </a:spcAft>
              <a:buClr>
                <a:srgbClr val="333399"/>
              </a:buClr>
              <a:buSzPct val="100000"/>
              <a:buFont typeface="Arimo"/>
              <a:buChar char="–"/>
              <a:defRPr b="0" i="0" sz="2400" u="none" cap="none" strike="noStrike">
                <a:solidFill>
                  <a:srgbClr val="333399"/>
                </a:solidFill>
                <a:latin typeface="Arimo"/>
                <a:ea typeface="Arimo"/>
                <a:cs typeface="Arimo"/>
                <a:sym typeface="Arimo"/>
              </a:defRPr>
            </a:lvl2pPr>
            <a:lvl3pPr indent="-101600" lvl="2" marL="1143000" marR="0" rtl="0" algn="l">
              <a:spcBef>
                <a:spcPts val="400"/>
              </a:spcBef>
              <a:spcAft>
                <a:spcPts val="0"/>
              </a:spcAft>
              <a:buClr>
                <a:schemeClr val="accent2"/>
              </a:buClr>
              <a:buSzPct val="100000"/>
              <a:buFont typeface="Arimo"/>
              <a:buChar char="•"/>
              <a:defRPr b="0" i="0" sz="2000" u="none" cap="none" strike="noStrike">
                <a:solidFill>
                  <a:schemeClr val="accent2"/>
                </a:solidFill>
                <a:latin typeface="Arimo"/>
                <a:ea typeface="Arimo"/>
                <a:cs typeface="Arimo"/>
                <a:sym typeface="Arimo"/>
              </a:defRPr>
            </a:lvl3pPr>
            <a:lvl4pPr indent="-101600" lvl="3" marL="16002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4pPr>
            <a:lvl5pPr indent="-101600" lvl="4" marL="20574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5pPr>
            <a:lvl6pPr indent="-101600" lvl="5" marL="25146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6pPr>
            <a:lvl7pPr indent="-101600" lvl="6" marL="29718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7pPr>
            <a:lvl8pPr indent="-101600" lvl="7" marL="34290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8pPr>
            <a:lvl9pPr indent="-101600" lvl="8" marL="38862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161" name="Shape 161"/>
        <p:cNvGrpSpPr/>
        <p:nvPr/>
      </p:nvGrpSpPr>
      <p:grpSpPr>
        <a:xfrm>
          <a:off x="0" y="0"/>
          <a:ext cx="0" cy="0"/>
          <a:chOff x="0" y="0"/>
          <a:chExt cx="0" cy="0"/>
        </a:xfrm>
      </p:grpSpPr>
      <p:sp>
        <p:nvSpPr>
          <p:cNvPr id="162" name="Shape 162"/>
          <p:cNvSpPr txBox="1"/>
          <p:nvPr>
            <p:ph type="title"/>
          </p:nvPr>
        </p:nvSpPr>
        <p:spPr>
          <a:xfrm>
            <a:off x="722312" y="4406900"/>
            <a:ext cx="7772400" cy="1362075"/>
          </a:xfrm>
          <a:prstGeom prst="rect">
            <a:avLst/>
          </a:prstGeom>
          <a:noFill/>
          <a:ln>
            <a:noFill/>
          </a:ln>
        </p:spPr>
        <p:txBody>
          <a:bodyPr anchorCtr="0" anchor="t" bIns="91425" lIns="91425" rIns="91425" tIns="91425"/>
          <a:lstStyle>
            <a:lvl1pPr indent="0" lvl="0" marL="0" marR="0" rtl="0" algn="l">
              <a:spcBef>
                <a:spcPts val="0"/>
              </a:spcBef>
              <a:spcAft>
                <a:spcPts val="0"/>
              </a:spcAft>
              <a:buNone/>
              <a:defRPr b="1" i="0" sz="4000" u="none" cap="none" strike="noStrike">
                <a:solidFill>
                  <a:srgbClr val="FF3300"/>
                </a:solidFill>
                <a:latin typeface="Arimo"/>
                <a:ea typeface="Arimo"/>
                <a:cs typeface="Arimo"/>
                <a:sym typeface="Arimo"/>
              </a:defRPr>
            </a:lvl1pPr>
            <a:lvl2pPr indent="0" lvl="1" marL="0" marR="0" rtl="0" algn="ctr">
              <a:spcBef>
                <a:spcPts val="0"/>
              </a:spcBef>
              <a:spcAft>
                <a:spcPts val="0"/>
              </a:spcAft>
              <a:buNone/>
              <a:defRPr b="1" i="0" sz="3200" u="none" cap="none" strike="noStrike">
                <a:solidFill>
                  <a:srgbClr val="FF3300"/>
                </a:solidFill>
                <a:latin typeface="Arimo"/>
                <a:ea typeface="Arimo"/>
                <a:cs typeface="Arimo"/>
                <a:sym typeface="Arimo"/>
              </a:defRPr>
            </a:lvl2pPr>
            <a:lvl3pPr indent="0" lvl="2" marL="0" marR="0" rtl="0" algn="ctr">
              <a:spcBef>
                <a:spcPts val="0"/>
              </a:spcBef>
              <a:spcAft>
                <a:spcPts val="0"/>
              </a:spcAft>
              <a:buNone/>
              <a:defRPr b="1" i="0" sz="3200" u="none" cap="none" strike="noStrike">
                <a:solidFill>
                  <a:srgbClr val="FF3300"/>
                </a:solidFill>
                <a:latin typeface="Arimo"/>
                <a:ea typeface="Arimo"/>
                <a:cs typeface="Arimo"/>
                <a:sym typeface="Arimo"/>
              </a:defRPr>
            </a:lvl3pPr>
            <a:lvl4pPr indent="0" lvl="3" marL="0" marR="0" rtl="0" algn="ctr">
              <a:spcBef>
                <a:spcPts val="0"/>
              </a:spcBef>
              <a:spcAft>
                <a:spcPts val="0"/>
              </a:spcAft>
              <a:buNone/>
              <a:defRPr b="1" i="0" sz="3200" u="none" cap="none" strike="noStrike">
                <a:solidFill>
                  <a:srgbClr val="FF3300"/>
                </a:solidFill>
                <a:latin typeface="Arimo"/>
                <a:ea typeface="Arimo"/>
                <a:cs typeface="Arimo"/>
                <a:sym typeface="Arimo"/>
              </a:defRPr>
            </a:lvl4pPr>
            <a:lvl5pPr indent="0" lvl="4" marL="0" marR="0" rtl="0" algn="ctr">
              <a:spcBef>
                <a:spcPts val="0"/>
              </a:spcBef>
              <a:spcAft>
                <a:spcPts val="0"/>
              </a:spcAft>
              <a:buNone/>
              <a:defRPr b="1" i="0" sz="3200" u="none" cap="none" strike="noStrike">
                <a:solidFill>
                  <a:srgbClr val="FF3300"/>
                </a:solidFill>
                <a:latin typeface="Arimo"/>
                <a:ea typeface="Arimo"/>
                <a:cs typeface="Arimo"/>
                <a:sym typeface="Arimo"/>
              </a:defRPr>
            </a:lvl5pPr>
            <a:lvl6pPr indent="0" lvl="5" marL="457200" marR="0" rtl="0" algn="ctr">
              <a:spcBef>
                <a:spcPts val="0"/>
              </a:spcBef>
              <a:spcAft>
                <a:spcPts val="0"/>
              </a:spcAft>
              <a:buNone/>
              <a:defRPr b="1" i="0" sz="3200" u="none" cap="none" strike="noStrike">
                <a:solidFill>
                  <a:srgbClr val="FF3300"/>
                </a:solidFill>
                <a:latin typeface="Arimo"/>
                <a:ea typeface="Arimo"/>
                <a:cs typeface="Arimo"/>
                <a:sym typeface="Arimo"/>
              </a:defRPr>
            </a:lvl6pPr>
            <a:lvl7pPr indent="0" lvl="6" marL="914400" marR="0" rtl="0" algn="ctr">
              <a:spcBef>
                <a:spcPts val="0"/>
              </a:spcBef>
              <a:spcAft>
                <a:spcPts val="0"/>
              </a:spcAft>
              <a:buNone/>
              <a:defRPr b="1" i="0" sz="3200" u="none" cap="none" strike="noStrike">
                <a:solidFill>
                  <a:srgbClr val="FF3300"/>
                </a:solidFill>
                <a:latin typeface="Arimo"/>
                <a:ea typeface="Arimo"/>
                <a:cs typeface="Arimo"/>
                <a:sym typeface="Arimo"/>
              </a:defRPr>
            </a:lvl7pPr>
            <a:lvl8pPr indent="0" lvl="7" marL="1371600" marR="0" rtl="0" algn="ctr">
              <a:spcBef>
                <a:spcPts val="0"/>
              </a:spcBef>
              <a:spcAft>
                <a:spcPts val="0"/>
              </a:spcAft>
              <a:buNone/>
              <a:defRPr b="1" i="0" sz="3200" u="none" cap="none" strike="noStrike">
                <a:solidFill>
                  <a:srgbClr val="FF3300"/>
                </a:solidFill>
                <a:latin typeface="Arimo"/>
                <a:ea typeface="Arimo"/>
                <a:cs typeface="Arimo"/>
                <a:sym typeface="Arimo"/>
              </a:defRPr>
            </a:lvl8pPr>
            <a:lvl9pPr indent="0" lvl="8" marL="1828800" marR="0" rtl="0" algn="ctr">
              <a:spcBef>
                <a:spcPts val="0"/>
              </a:spcBef>
              <a:spcAft>
                <a:spcPts val="0"/>
              </a:spcAft>
              <a:buNone/>
              <a:defRPr b="1" i="0" sz="3200" u="none" cap="none" strike="noStrike">
                <a:solidFill>
                  <a:srgbClr val="FF3300"/>
                </a:solidFill>
                <a:latin typeface="Arimo"/>
                <a:ea typeface="Arimo"/>
                <a:cs typeface="Arimo"/>
                <a:sym typeface="Arimo"/>
              </a:defRPr>
            </a:lvl9pPr>
          </a:lstStyle>
          <a:p/>
        </p:txBody>
      </p:sp>
      <p:sp>
        <p:nvSpPr>
          <p:cNvPr id="163" name="Shape 163"/>
          <p:cNvSpPr txBox="1"/>
          <p:nvPr>
            <p:ph idx="1" type="body"/>
          </p:nvPr>
        </p:nvSpPr>
        <p:spPr>
          <a:xfrm>
            <a:off x="722312" y="2906713"/>
            <a:ext cx="7772400" cy="1500187"/>
          </a:xfrm>
          <a:prstGeom prst="rect">
            <a:avLst/>
          </a:prstGeom>
          <a:noFill/>
          <a:ln>
            <a:noFill/>
          </a:ln>
        </p:spPr>
        <p:txBody>
          <a:bodyPr anchorCtr="0" anchor="b" bIns="91425" lIns="91425" rIns="91425" tIns="91425"/>
          <a:lstStyle>
            <a:lvl1pPr indent="0" lvl="0" marL="0" marR="0" rtl="0" algn="l">
              <a:spcBef>
                <a:spcPts val="400"/>
              </a:spcBef>
              <a:spcAft>
                <a:spcPts val="0"/>
              </a:spcAft>
              <a:buClr>
                <a:srgbClr val="000099"/>
              </a:buClr>
              <a:buFont typeface="Arimo"/>
              <a:buNone/>
              <a:defRPr b="0" i="0" sz="2000" u="none" cap="none" strike="noStrike">
                <a:solidFill>
                  <a:srgbClr val="000099"/>
                </a:solidFill>
                <a:latin typeface="Arimo"/>
                <a:ea typeface="Arimo"/>
                <a:cs typeface="Arimo"/>
                <a:sym typeface="Arimo"/>
              </a:defRPr>
            </a:lvl1pPr>
            <a:lvl2pPr indent="0" lvl="1" marL="457200" marR="0" rtl="0" algn="l">
              <a:spcBef>
                <a:spcPts val="360"/>
              </a:spcBef>
              <a:spcAft>
                <a:spcPts val="0"/>
              </a:spcAft>
              <a:buClr>
                <a:srgbClr val="333399"/>
              </a:buClr>
              <a:buFont typeface="Arimo"/>
              <a:buNone/>
              <a:defRPr b="0" i="0" sz="1800" u="none" cap="none" strike="noStrike">
                <a:solidFill>
                  <a:srgbClr val="333399"/>
                </a:solidFill>
                <a:latin typeface="Arimo"/>
                <a:ea typeface="Arimo"/>
                <a:cs typeface="Arimo"/>
                <a:sym typeface="Arimo"/>
              </a:defRPr>
            </a:lvl2pPr>
            <a:lvl3pPr indent="0" lvl="2" marL="914400" marR="0" rtl="0" algn="l">
              <a:spcBef>
                <a:spcPts val="320"/>
              </a:spcBef>
              <a:spcAft>
                <a:spcPts val="0"/>
              </a:spcAft>
              <a:buClr>
                <a:schemeClr val="accent2"/>
              </a:buClr>
              <a:buFont typeface="Arimo"/>
              <a:buNone/>
              <a:defRPr b="0" i="0" sz="1600" u="none" cap="none" strike="noStrike">
                <a:solidFill>
                  <a:schemeClr val="accent2"/>
                </a:solidFill>
                <a:latin typeface="Arimo"/>
                <a:ea typeface="Arimo"/>
                <a:cs typeface="Arimo"/>
                <a:sym typeface="Arimo"/>
              </a:defRPr>
            </a:lvl3pPr>
            <a:lvl4pPr indent="0" lvl="3" marL="1371600" marR="0" rtl="0" algn="l">
              <a:spcBef>
                <a:spcPts val="280"/>
              </a:spcBef>
              <a:spcAft>
                <a:spcPts val="0"/>
              </a:spcAft>
              <a:buClr>
                <a:schemeClr val="dk1"/>
              </a:buClr>
              <a:buFont typeface="Arimo"/>
              <a:buNone/>
              <a:defRPr b="0" i="0" sz="1400" u="none" cap="none" strike="noStrike">
                <a:solidFill>
                  <a:schemeClr val="dk1"/>
                </a:solidFill>
                <a:latin typeface="Arimo"/>
                <a:ea typeface="Arimo"/>
                <a:cs typeface="Arimo"/>
                <a:sym typeface="Arimo"/>
              </a:defRPr>
            </a:lvl4pPr>
            <a:lvl5pPr indent="0" lvl="4" marL="1828800" marR="0" rtl="0" algn="l">
              <a:spcBef>
                <a:spcPts val="280"/>
              </a:spcBef>
              <a:spcAft>
                <a:spcPts val="0"/>
              </a:spcAft>
              <a:buClr>
                <a:schemeClr val="dk1"/>
              </a:buClr>
              <a:buFont typeface="Arimo"/>
              <a:buNone/>
              <a:defRPr b="0" i="0" sz="1400" u="none" cap="none" strike="noStrike">
                <a:solidFill>
                  <a:schemeClr val="dk1"/>
                </a:solidFill>
                <a:latin typeface="Arimo"/>
                <a:ea typeface="Arimo"/>
                <a:cs typeface="Arimo"/>
                <a:sym typeface="Arimo"/>
              </a:defRPr>
            </a:lvl5pPr>
            <a:lvl6pPr indent="0" lvl="5" marL="2286000" marR="0" rtl="0" algn="l">
              <a:spcBef>
                <a:spcPts val="280"/>
              </a:spcBef>
              <a:spcAft>
                <a:spcPts val="0"/>
              </a:spcAft>
              <a:buClr>
                <a:schemeClr val="dk1"/>
              </a:buClr>
              <a:buFont typeface="Arimo"/>
              <a:buNone/>
              <a:defRPr b="0" i="0" sz="1400" u="none" cap="none" strike="noStrike">
                <a:solidFill>
                  <a:schemeClr val="dk1"/>
                </a:solidFill>
                <a:latin typeface="Arimo"/>
                <a:ea typeface="Arimo"/>
                <a:cs typeface="Arimo"/>
                <a:sym typeface="Arimo"/>
              </a:defRPr>
            </a:lvl6pPr>
            <a:lvl7pPr indent="0" lvl="6" marL="2743200" marR="0" rtl="0" algn="l">
              <a:spcBef>
                <a:spcPts val="280"/>
              </a:spcBef>
              <a:spcAft>
                <a:spcPts val="0"/>
              </a:spcAft>
              <a:buClr>
                <a:schemeClr val="dk1"/>
              </a:buClr>
              <a:buFont typeface="Arimo"/>
              <a:buNone/>
              <a:defRPr b="0" i="0" sz="1400" u="none" cap="none" strike="noStrike">
                <a:solidFill>
                  <a:schemeClr val="dk1"/>
                </a:solidFill>
                <a:latin typeface="Arimo"/>
                <a:ea typeface="Arimo"/>
                <a:cs typeface="Arimo"/>
                <a:sym typeface="Arimo"/>
              </a:defRPr>
            </a:lvl7pPr>
            <a:lvl8pPr indent="0" lvl="7" marL="3200400" marR="0" rtl="0" algn="l">
              <a:spcBef>
                <a:spcPts val="280"/>
              </a:spcBef>
              <a:spcAft>
                <a:spcPts val="0"/>
              </a:spcAft>
              <a:buClr>
                <a:schemeClr val="dk1"/>
              </a:buClr>
              <a:buFont typeface="Arimo"/>
              <a:buNone/>
              <a:defRPr b="0" i="0" sz="1400" u="none" cap="none" strike="noStrike">
                <a:solidFill>
                  <a:schemeClr val="dk1"/>
                </a:solidFill>
                <a:latin typeface="Arimo"/>
                <a:ea typeface="Arimo"/>
                <a:cs typeface="Arimo"/>
                <a:sym typeface="Arimo"/>
              </a:defRPr>
            </a:lvl8pPr>
            <a:lvl9pPr indent="0" lvl="8" marL="3657600" marR="0" rtl="0" algn="l">
              <a:spcBef>
                <a:spcPts val="280"/>
              </a:spcBef>
              <a:spcAft>
                <a:spcPts val="0"/>
              </a:spcAft>
              <a:buClr>
                <a:schemeClr val="dk1"/>
              </a:buClr>
              <a:buFont typeface="Arimo"/>
              <a:buNone/>
              <a:defRPr b="0" i="0" sz="1400" u="none" cap="none" strike="noStrike">
                <a:solidFill>
                  <a:schemeClr val="dk1"/>
                </a:solidFill>
                <a:latin typeface="Arimo"/>
                <a:ea typeface="Arimo"/>
                <a:cs typeface="Arimo"/>
                <a:sym typeface="Arimo"/>
              </a:defRPr>
            </a:lvl9pPr>
          </a:lstStyle>
          <a:p/>
        </p:txBody>
      </p:sp>
      <p:sp>
        <p:nvSpPr>
          <p:cNvPr id="164" name="Shape 164"/>
          <p:cNvSpPr txBox="1"/>
          <p:nvPr>
            <p:ph idx="10" type="dt"/>
          </p:nvPr>
        </p:nvSpPr>
        <p:spPr>
          <a:xfrm>
            <a:off x="685800" y="6248400"/>
            <a:ext cx="3200399" cy="457200"/>
          </a:xfrm>
          <a:prstGeom prst="rect">
            <a:avLst/>
          </a:prstGeom>
          <a:noFill/>
          <a:ln>
            <a:noFill/>
          </a:ln>
        </p:spPr>
        <p:txBody>
          <a:bodyPr anchorCtr="0" anchor="t" bIns="91425" lIns="91425" rIns="91425" tIns="91425"/>
          <a:lstStyle>
            <a:lvl1pPr indent="0" lvl="0" marL="0" marR="0" rtl="0" algn="l">
              <a:spcBef>
                <a:spcPts val="0"/>
              </a:spcBef>
              <a:buNone/>
              <a:defRPr sz="1400">
                <a:solidFill>
                  <a:schemeClr val="dk1"/>
                </a:solidFill>
                <a:latin typeface="Times New Roman"/>
                <a:ea typeface="Times New Roman"/>
                <a:cs typeface="Times New Roman"/>
                <a:sym typeface="Times New Roman"/>
              </a:defRPr>
            </a:lvl1pPr>
            <a:lvl2pPr indent="0" lvl="1" marL="457200" marR="0" rtl="0" algn="l">
              <a:spcBef>
                <a:spcPts val="0"/>
              </a:spcBef>
              <a:buNone/>
              <a:defRPr b="0" i="0" sz="1800" u="none" cap="none" strike="noStrike">
                <a:solidFill>
                  <a:schemeClr val="dk1"/>
                </a:solidFill>
                <a:latin typeface="Arimo"/>
                <a:ea typeface="Arimo"/>
                <a:cs typeface="Arimo"/>
                <a:sym typeface="Arimo"/>
              </a:defRPr>
            </a:lvl2pPr>
            <a:lvl3pPr indent="0" lvl="2" marL="914400" marR="0" rtl="0" algn="l">
              <a:spcBef>
                <a:spcPts val="0"/>
              </a:spcBef>
              <a:buNone/>
              <a:defRPr b="0" i="0" sz="1800" u="none" cap="none" strike="noStrike">
                <a:solidFill>
                  <a:schemeClr val="dk1"/>
                </a:solidFill>
                <a:latin typeface="Arimo"/>
                <a:ea typeface="Arimo"/>
                <a:cs typeface="Arimo"/>
                <a:sym typeface="Arimo"/>
              </a:defRPr>
            </a:lvl3pPr>
            <a:lvl4pPr indent="0" lvl="3" marL="1371600" marR="0" rtl="0" algn="l">
              <a:spcBef>
                <a:spcPts val="0"/>
              </a:spcBef>
              <a:buNone/>
              <a:defRPr b="0" i="0" sz="1800" u="none" cap="none" strike="noStrike">
                <a:solidFill>
                  <a:schemeClr val="dk1"/>
                </a:solidFill>
                <a:latin typeface="Arimo"/>
                <a:ea typeface="Arimo"/>
                <a:cs typeface="Arimo"/>
                <a:sym typeface="Arimo"/>
              </a:defRPr>
            </a:lvl4pPr>
            <a:lvl5pPr indent="0" lvl="4" marL="1828800" marR="0" rtl="0" algn="l">
              <a:spcBef>
                <a:spcPts val="0"/>
              </a:spcBef>
              <a:buNone/>
              <a:defRPr b="0" i="0" sz="1800" u="none" cap="none" strike="noStrike">
                <a:solidFill>
                  <a:schemeClr val="dk1"/>
                </a:solidFill>
                <a:latin typeface="Arimo"/>
                <a:ea typeface="Arimo"/>
                <a:cs typeface="Arimo"/>
                <a:sym typeface="Arimo"/>
              </a:defRPr>
            </a:lvl5pPr>
            <a:lvl6pPr indent="0" lvl="5" marL="2286000" marR="0" rtl="0" algn="l">
              <a:spcBef>
                <a:spcPts val="0"/>
              </a:spcBef>
              <a:buNone/>
              <a:defRPr b="0" i="0" sz="1800" u="none" cap="none" strike="noStrike">
                <a:solidFill>
                  <a:schemeClr val="dk1"/>
                </a:solidFill>
                <a:latin typeface="Arimo"/>
                <a:ea typeface="Arimo"/>
                <a:cs typeface="Arimo"/>
                <a:sym typeface="Arimo"/>
              </a:defRPr>
            </a:lvl6pPr>
            <a:lvl7pPr indent="0" lvl="6" marL="2743200" marR="0" rtl="0" algn="l">
              <a:spcBef>
                <a:spcPts val="0"/>
              </a:spcBef>
              <a:buNone/>
              <a:defRPr b="0" i="0" sz="1800" u="none" cap="none" strike="noStrike">
                <a:solidFill>
                  <a:schemeClr val="dk1"/>
                </a:solidFill>
                <a:latin typeface="Arimo"/>
                <a:ea typeface="Arimo"/>
                <a:cs typeface="Arimo"/>
                <a:sym typeface="Arimo"/>
              </a:defRPr>
            </a:lvl7pPr>
            <a:lvl8pPr indent="0" lvl="7" marL="3200400" marR="0" rtl="0" algn="l">
              <a:spcBef>
                <a:spcPts val="0"/>
              </a:spcBef>
              <a:buNone/>
              <a:defRPr b="0" i="0" sz="1800" u="none" cap="none" strike="noStrike">
                <a:solidFill>
                  <a:schemeClr val="dk1"/>
                </a:solidFill>
                <a:latin typeface="Arimo"/>
                <a:ea typeface="Arimo"/>
                <a:cs typeface="Arimo"/>
                <a:sym typeface="Arimo"/>
              </a:defRPr>
            </a:lvl8pPr>
            <a:lvl9pPr indent="0" lvl="8" marL="3657600" marR="0" rtl="0" algn="l">
              <a:spcBef>
                <a:spcPts val="0"/>
              </a:spcBef>
              <a:buNone/>
              <a:defRPr b="0" i="0" sz="1800" u="none" cap="none" strike="noStrike">
                <a:solidFill>
                  <a:schemeClr val="dk1"/>
                </a:solidFill>
                <a:latin typeface="Arimo"/>
                <a:ea typeface="Arimo"/>
                <a:cs typeface="Arimo"/>
                <a:sym typeface="Arimo"/>
              </a:defRPr>
            </a:lvl9pPr>
          </a:lstStyle>
          <a:p/>
        </p:txBody>
      </p:sp>
      <p:sp>
        <p:nvSpPr>
          <p:cNvPr id="165" name="Shape 165"/>
          <p:cNvSpPr txBox="1"/>
          <p:nvPr>
            <p:ph idx="12" type="sldNum"/>
          </p:nvPr>
        </p:nvSpPr>
        <p:spPr>
          <a:xfrm>
            <a:off x="6553200" y="6248400"/>
            <a:ext cx="1904999" cy="457200"/>
          </a:xfrm>
          <a:prstGeom prst="rect">
            <a:avLst/>
          </a:prstGeom>
          <a:noFill/>
          <a:ln>
            <a:noFill/>
          </a:ln>
        </p:spPr>
        <p:txBody>
          <a:bodyPr anchorCtr="0" anchor="t" bIns="45700" lIns="91425" rIns="91425" tIns="45700">
            <a:noAutofit/>
          </a:bodyPr>
          <a:lstStyle/>
          <a:p>
            <a:pPr indent="0" lvl="0" marL="0" marR="0" rtl="0" algn="r">
              <a:spcBef>
                <a:spcPts val="0"/>
              </a:spcBef>
              <a:buSzPct val="25000"/>
              <a:buNone/>
            </a:pPr>
            <a:fld id="{00000000-1234-1234-1234-123412341234}" type="slidenum">
              <a:rPr lang="en-US" sz="1400">
                <a:solidFill>
                  <a:schemeClr val="dk1"/>
                </a:solidFill>
                <a:latin typeface="Arimo"/>
                <a:ea typeface="Arimo"/>
                <a:cs typeface="Arimo"/>
                <a:sym typeface="Arimo"/>
              </a:rPr>
              <a:t>‹#›</a:t>
            </a:fld>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166" name="Shape 166"/>
        <p:cNvGrpSpPr/>
        <p:nvPr/>
      </p:nvGrpSpPr>
      <p:grpSpPr>
        <a:xfrm>
          <a:off x="0" y="0"/>
          <a:ext cx="0" cy="0"/>
          <a:chOff x="0" y="0"/>
          <a:chExt cx="0" cy="0"/>
        </a:xfrm>
      </p:grpSpPr>
      <p:sp>
        <p:nvSpPr>
          <p:cNvPr id="167" name="Shape 167"/>
          <p:cNvSpPr txBox="1"/>
          <p:nvPr>
            <p:ph type="title"/>
          </p:nvPr>
        </p:nvSpPr>
        <p:spPr>
          <a:xfrm>
            <a:off x="457200" y="274637"/>
            <a:ext cx="8229600" cy="1143000"/>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1" i="0" sz="3200" u="none" cap="none" strike="noStrike">
                <a:solidFill>
                  <a:srgbClr val="FF3300"/>
                </a:solidFill>
                <a:latin typeface="Arimo"/>
                <a:ea typeface="Arimo"/>
                <a:cs typeface="Arimo"/>
                <a:sym typeface="Arimo"/>
              </a:defRPr>
            </a:lvl1pPr>
            <a:lvl2pPr indent="0" lvl="1" marL="0" marR="0" rtl="0" algn="ctr">
              <a:spcBef>
                <a:spcPts val="0"/>
              </a:spcBef>
              <a:spcAft>
                <a:spcPts val="0"/>
              </a:spcAft>
              <a:buNone/>
              <a:defRPr b="1" i="0" sz="3200" u="none" cap="none" strike="noStrike">
                <a:solidFill>
                  <a:srgbClr val="FF3300"/>
                </a:solidFill>
                <a:latin typeface="Arimo"/>
                <a:ea typeface="Arimo"/>
                <a:cs typeface="Arimo"/>
                <a:sym typeface="Arimo"/>
              </a:defRPr>
            </a:lvl2pPr>
            <a:lvl3pPr indent="0" lvl="2" marL="0" marR="0" rtl="0" algn="ctr">
              <a:spcBef>
                <a:spcPts val="0"/>
              </a:spcBef>
              <a:spcAft>
                <a:spcPts val="0"/>
              </a:spcAft>
              <a:buNone/>
              <a:defRPr b="1" i="0" sz="3200" u="none" cap="none" strike="noStrike">
                <a:solidFill>
                  <a:srgbClr val="FF3300"/>
                </a:solidFill>
                <a:latin typeface="Arimo"/>
                <a:ea typeface="Arimo"/>
                <a:cs typeface="Arimo"/>
                <a:sym typeface="Arimo"/>
              </a:defRPr>
            </a:lvl3pPr>
            <a:lvl4pPr indent="0" lvl="3" marL="0" marR="0" rtl="0" algn="ctr">
              <a:spcBef>
                <a:spcPts val="0"/>
              </a:spcBef>
              <a:spcAft>
                <a:spcPts val="0"/>
              </a:spcAft>
              <a:buNone/>
              <a:defRPr b="1" i="0" sz="3200" u="none" cap="none" strike="noStrike">
                <a:solidFill>
                  <a:srgbClr val="FF3300"/>
                </a:solidFill>
                <a:latin typeface="Arimo"/>
                <a:ea typeface="Arimo"/>
                <a:cs typeface="Arimo"/>
                <a:sym typeface="Arimo"/>
              </a:defRPr>
            </a:lvl4pPr>
            <a:lvl5pPr indent="0" lvl="4" marL="0" marR="0" rtl="0" algn="ctr">
              <a:spcBef>
                <a:spcPts val="0"/>
              </a:spcBef>
              <a:spcAft>
                <a:spcPts val="0"/>
              </a:spcAft>
              <a:buNone/>
              <a:defRPr b="1" i="0" sz="3200" u="none" cap="none" strike="noStrike">
                <a:solidFill>
                  <a:srgbClr val="FF3300"/>
                </a:solidFill>
                <a:latin typeface="Arimo"/>
                <a:ea typeface="Arimo"/>
                <a:cs typeface="Arimo"/>
                <a:sym typeface="Arimo"/>
              </a:defRPr>
            </a:lvl5pPr>
            <a:lvl6pPr indent="0" lvl="5" marL="457200" marR="0" rtl="0" algn="ctr">
              <a:spcBef>
                <a:spcPts val="0"/>
              </a:spcBef>
              <a:spcAft>
                <a:spcPts val="0"/>
              </a:spcAft>
              <a:buNone/>
              <a:defRPr b="1" i="0" sz="3200" u="none" cap="none" strike="noStrike">
                <a:solidFill>
                  <a:srgbClr val="FF3300"/>
                </a:solidFill>
                <a:latin typeface="Arimo"/>
                <a:ea typeface="Arimo"/>
                <a:cs typeface="Arimo"/>
                <a:sym typeface="Arimo"/>
              </a:defRPr>
            </a:lvl6pPr>
            <a:lvl7pPr indent="0" lvl="6" marL="914400" marR="0" rtl="0" algn="ctr">
              <a:spcBef>
                <a:spcPts val="0"/>
              </a:spcBef>
              <a:spcAft>
                <a:spcPts val="0"/>
              </a:spcAft>
              <a:buNone/>
              <a:defRPr b="1" i="0" sz="3200" u="none" cap="none" strike="noStrike">
                <a:solidFill>
                  <a:srgbClr val="FF3300"/>
                </a:solidFill>
                <a:latin typeface="Arimo"/>
                <a:ea typeface="Arimo"/>
                <a:cs typeface="Arimo"/>
                <a:sym typeface="Arimo"/>
              </a:defRPr>
            </a:lvl7pPr>
            <a:lvl8pPr indent="0" lvl="7" marL="1371600" marR="0" rtl="0" algn="ctr">
              <a:spcBef>
                <a:spcPts val="0"/>
              </a:spcBef>
              <a:spcAft>
                <a:spcPts val="0"/>
              </a:spcAft>
              <a:buNone/>
              <a:defRPr b="1" i="0" sz="3200" u="none" cap="none" strike="noStrike">
                <a:solidFill>
                  <a:srgbClr val="FF3300"/>
                </a:solidFill>
                <a:latin typeface="Arimo"/>
                <a:ea typeface="Arimo"/>
                <a:cs typeface="Arimo"/>
                <a:sym typeface="Arimo"/>
              </a:defRPr>
            </a:lvl8pPr>
            <a:lvl9pPr indent="0" lvl="8" marL="1828800" marR="0" rtl="0" algn="ctr">
              <a:spcBef>
                <a:spcPts val="0"/>
              </a:spcBef>
              <a:spcAft>
                <a:spcPts val="0"/>
              </a:spcAft>
              <a:buNone/>
              <a:defRPr b="1" i="0" sz="3200" u="none" cap="none" strike="noStrike">
                <a:solidFill>
                  <a:srgbClr val="FF3300"/>
                </a:solidFill>
                <a:latin typeface="Arimo"/>
                <a:ea typeface="Arimo"/>
                <a:cs typeface="Arimo"/>
                <a:sym typeface="Arimo"/>
              </a:defRPr>
            </a:lvl9pPr>
          </a:lstStyle>
          <a:p/>
        </p:txBody>
      </p:sp>
      <p:sp>
        <p:nvSpPr>
          <p:cNvPr id="168" name="Shape 168"/>
          <p:cNvSpPr txBox="1"/>
          <p:nvPr>
            <p:ph idx="1" type="body"/>
          </p:nvPr>
        </p:nvSpPr>
        <p:spPr>
          <a:xfrm>
            <a:off x="457200" y="1535112"/>
            <a:ext cx="4040187" cy="639762"/>
          </a:xfrm>
          <a:prstGeom prst="rect">
            <a:avLst/>
          </a:prstGeom>
          <a:noFill/>
          <a:ln>
            <a:noFill/>
          </a:ln>
        </p:spPr>
        <p:txBody>
          <a:bodyPr anchorCtr="0" anchor="b" bIns="91425" lIns="91425" rIns="91425" tIns="91425"/>
          <a:lstStyle>
            <a:lvl1pPr indent="0" lvl="0" marL="0" marR="0" rtl="0" algn="l">
              <a:spcBef>
                <a:spcPts val="480"/>
              </a:spcBef>
              <a:spcAft>
                <a:spcPts val="0"/>
              </a:spcAft>
              <a:buClr>
                <a:srgbClr val="000099"/>
              </a:buClr>
              <a:buFont typeface="Arimo"/>
              <a:buNone/>
              <a:defRPr b="1" i="0" sz="2400" u="none" cap="none" strike="noStrike">
                <a:solidFill>
                  <a:srgbClr val="000099"/>
                </a:solidFill>
                <a:latin typeface="Arimo"/>
                <a:ea typeface="Arimo"/>
                <a:cs typeface="Arimo"/>
                <a:sym typeface="Arimo"/>
              </a:defRPr>
            </a:lvl1pPr>
            <a:lvl2pPr indent="0" lvl="1" marL="457200" marR="0" rtl="0" algn="l">
              <a:spcBef>
                <a:spcPts val="400"/>
              </a:spcBef>
              <a:spcAft>
                <a:spcPts val="0"/>
              </a:spcAft>
              <a:buClr>
                <a:srgbClr val="333399"/>
              </a:buClr>
              <a:buFont typeface="Arimo"/>
              <a:buNone/>
              <a:defRPr b="1" i="0" sz="2000" u="none" cap="none" strike="noStrike">
                <a:solidFill>
                  <a:srgbClr val="333399"/>
                </a:solidFill>
                <a:latin typeface="Arimo"/>
                <a:ea typeface="Arimo"/>
                <a:cs typeface="Arimo"/>
                <a:sym typeface="Arimo"/>
              </a:defRPr>
            </a:lvl2pPr>
            <a:lvl3pPr indent="0" lvl="2" marL="914400" marR="0" rtl="0" algn="l">
              <a:spcBef>
                <a:spcPts val="360"/>
              </a:spcBef>
              <a:spcAft>
                <a:spcPts val="0"/>
              </a:spcAft>
              <a:buClr>
                <a:schemeClr val="accent2"/>
              </a:buClr>
              <a:buFont typeface="Arimo"/>
              <a:buNone/>
              <a:defRPr b="1" i="0" sz="1800" u="none" cap="none" strike="noStrike">
                <a:solidFill>
                  <a:schemeClr val="accent2"/>
                </a:solidFill>
                <a:latin typeface="Arimo"/>
                <a:ea typeface="Arimo"/>
                <a:cs typeface="Arimo"/>
                <a:sym typeface="Arimo"/>
              </a:defRPr>
            </a:lvl3pPr>
            <a:lvl4pPr indent="0" lvl="3" marL="1371600" marR="0" rtl="0" algn="l">
              <a:spcBef>
                <a:spcPts val="320"/>
              </a:spcBef>
              <a:spcAft>
                <a:spcPts val="0"/>
              </a:spcAft>
              <a:buClr>
                <a:schemeClr val="dk1"/>
              </a:buClr>
              <a:buFont typeface="Arimo"/>
              <a:buNone/>
              <a:defRPr b="1" i="0" sz="1600" u="none" cap="none" strike="noStrike">
                <a:solidFill>
                  <a:schemeClr val="dk1"/>
                </a:solidFill>
                <a:latin typeface="Arimo"/>
                <a:ea typeface="Arimo"/>
                <a:cs typeface="Arimo"/>
                <a:sym typeface="Arimo"/>
              </a:defRPr>
            </a:lvl4pPr>
            <a:lvl5pPr indent="0" lvl="4" marL="1828800" marR="0" rtl="0" algn="l">
              <a:spcBef>
                <a:spcPts val="320"/>
              </a:spcBef>
              <a:spcAft>
                <a:spcPts val="0"/>
              </a:spcAft>
              <a:buClr>
                <a:schemeClr val="dk1"/>
              </a:buClr>
              <a:buFont typeface="Arimo"/>
              <a:buNone/>
              <a:defRPr b="1" i="0" sz="1600" u="none" cap="none" strike="noStrike">
                <a:solidFill>
                  <a:schemeClr val="dk1"/>
                </a:solidFill>
                <a:latin typeface="Arimo"/>
                <a:ea typeface="Arimo"/>
                <a:cs typeface="Arimo"/>
                <a:sym typeface="Arimo"/>
              </a:defRPr>
            </a:lvl5pPr>
            <a:lvl6pPr indent="0" lvl="5" marL="2286000" marR="0" rtl="0" algn="l">
              <a:spcBef>
                <a:spcPts val="320"/>
              </a:spcBef>
              <a:spcAft>
                <a:spcPts val="0"/>
              </a:spcAft>
              <a:buClr>
                <a:schemeClr val="dk1"/>
              </a:buClr>
              <a:buFont typeface="Arimo"/>
              <a:buNone/>
              <a:defRPr b="1" i="0" sz="1600" u="none" cap="none" strike="noStrike">
                <a:solidFill>
                  <a:schemeClr val="dk1"/>
                </a:solidFill>
                <a:latin typeface="Arimo"/>
                <a:ea typeface="Arimo"/>
                <a:cs typeface="Arimo"/>
                <a:sym typeface="Arimo"/>
              </a:defRPr>
            </a:lvl6pPr>
            <a:lvl7pPr indent="0" lvl="6" marL="2743200" marR="0" rtl="0" algn="l">
              <a:spcBef>
                <a:spcPts val="320"/>
              </a:spcBef>
              <a:spcAft>
                <a:spcPts val="0"/>
              </a:spcAft>
              <a:buClr>
                <a:schemeClr val="dk1"/>
              </a:buClr>
              <a:buFont typeface="Arimo"/>
              <a:buNone/>
              <a:defRPr b="1" i="0" sz="1600" u="none" cap="none" strike="noStrike">
                <a:solidFill>
                  <a:schemeClr val="dk1"/>
                </a:solidFill>
                <a:latin typeface="Arimo"/>
                <a:ea typeface="Arimo"/>
                <a:cs typeface="Arimo"/>
                <a:sym typeface="Arimo"/>
              </a:defRPr>
            </a:lvl7pPr>
            <a:lvl8pPr indent="0" lvl="7" marL="3200400" marR="0" rtl="0" algn="l">
              <a:spcBef>
                <a:spcPts val="320"/>
              </a:spcBef>
              <a:spcAft>
                <a:spcPts val="0"/>
              </a:spcAft>
              <a:buClr>
                <a:schemeClr val="dk1"/>
              </a:buClr>
              <a:buFont typeface="Arimo"/>
              <a:buNone/>
              <a:defRPr b="1" i="0" sz="1600" u="none" cap="none" strike="noStrike">
                <a:solidFill>
                  <a:schemeClr val="dk1"/>
                </a:solidFill>
                <a:latin typeface="Arimo"/>
                <a:ea typeface="Arimo"/>
                <a:cs typeface="Arimo"/>
                <a:sym typeface="Arimo"/>
              </a:defRPr>
            </a:lvl8pPr>
            <a:lvl9pPr indent="0" lvl="8" marL="3657600" marR="0" rtl="0" algn="l">
              <a:spcBef>
                <a:spcPts val="320"/>
              </a:spcBef>
              <a:spcAft>
                <a:spcPts val="0"/>
              </a:spcAft>
              <a:buClr>
                <a:schemeClr val="dk1"/>
              </a:buClr>
              <a:buFont typeface="Arimo"/>
              <a:buNone/>
              <a:defRPr b="1" i="0" sz="1600" u="none" cap="none" strike="noStrike">
                <a:solidFill>
                  <a:schemeClr val="dk1"/>
                </a:solidFill>
                <a:latin typeface="Arimo"/>
                <a:ea typeface="Arimo"/>
                <a:cs typeface="Arimo"/>
                <a:sym typeface="Arimo"/>
              </a:defRPr>
            </a:lvl9pPr>
          </a:lstStyle>
          <a:p/>
        </p:txBody>
      </p:sp>
      <p:sp>
        <p:nvSpPr>
          <p:cNvPr id="169" name="Shape 169"/>
          <p:cNvSpPr txBox="1"/>
          <p:nvPr>
            <p:ph idx="2" type="body"/>
          </p:nvPr>
        </p:nvSpPr>
        <p:spPr>
          <a:xfrm>
            <a:off x="457200" y="2174875"/>
            <a:ext cx="4040187" cy="3951287"/>
          </a:xfrm>
          <a:prstGeom prst="rect">
            <a:avLst/>
          </a:prstGeom>
          <a:noFill/>
          <a:ln>
            <a:noFill/>
          </a:ln>
        </p:spPr>
        <p:txBody>
          <a:bodyPr anchorCtr="0" anchor="t" bIns="91425" lIns="91425" rIns="91425" tIns="91425"/>
          <a:lstStyle>
            <a:lvl1pPr indent="-190500" lvl="0" marL="342900" marR="0" rtl="0" algn="l">
              <a:spcBef>
                <a:spcPts val="480"/>
              </a:spcBef>
              <a:spcAft>
                <a:spcPts val="0"/>
              </a:spcAft>
              <a:buClr>
                <a:srgbClr val="000099"/>
              </a:buClr>
              <a:buSzPct val="100000"/>
              <a:buFont typeface="Arimo"/>
              <a:buChar char="•"/>
              <a:defRPr b="0" i="0" sz="2400" u="none" cap="none" strike="noStrike">
                <a:solidFill>
                  <a:srgbClr val="000099"/>
                </a:solidFill>
                <a:latin typeface="Arimo"/>
                <a:ea typeface="Arimo"/>
                <a:cs typeface="Arimo"/>
                <a:sym typeface="Arimo"/>
              </a:defRPr>
            </a:lvl1pPr>
            <a:lvl2pPr indent="-158750" lvl="1" marL="742950" marR="0" rtl="0" algn="l">
              <a:spcBef>
                <a:spcPts val="400"/>
              </a:spcBef>
              <a:spcAft>
                <a:spcPts val="0"/>
              </a:spcAft>
              <a:buClr>
                <a:srgbClr val="333399"/>
              </a:buClr>
              <a:buSzPct val="100000"/>
              <a:buFont typeface="Arimo"/>
              <a:buChar char="–"/>
              <a:defRPr b="0" i="0" sz="2000" u="none" cap="none" strike="noStrike">
                <a:solidFill>
                  <a:srgbClr val="333399"/>
                </a:solidFill>
                <a:latin typeface="Arimo"/>
                <a:ea typeface="Arimo"/>
                <a:cs typeface="Arimo"/>
                <a:sym typeface="Arimo"/>
              </a:defRPr>
            </a:lvl2pPr>
            <a:lvl3pPr indent="-114300" lvl="2" marL="1143000" marR="0" rtl="0" algn="l">
              <a:spcBef>
                <a:spcPts val="360"/>
              </a:spcBef>
              <a:spcAft>
                <a:spcPts val="0"/>
              </a:spcAft>
              <a:buClr>
                <a:schemeClr val="accent2"/>
              </a:buClr>
              <a:buSzPct val="100000"/>
              <a:buFont typeface="Arimo"/>
              <a:buChar char="•"/>
              <a:defRPr b="0" i="0" sz="1800" u="none" cap="none" strike="noStrike">
                <a:solidFill>
                  <a:schemeClr val="accent2"/>
                </a:solidFill>
                <a:latin typeface="Arimo"/>
                <a:ea typeface="Arimo"/>
                <a:cs typeface="Arimo"/>
                <a:sym typeface="Arimo"/>
              </a:defRPr>
            </a:lvl3pPr>
            <a:lvl4pPr indent="-127000" lvl="3" marL="1600200" marR="0" rtl="0" algn="l">
              <a:spcBef>
                <a:spcPts val="320"/>
              </a:spcBef>
              <a:spcAft>
                <a:spcPts val="0"/>
              </a:spcAft>
              <a:buClr>
                <a:schemeClr val="dk1"/>
              </a:buClr>
              <a:buSzPct val="100000"/>
              <a:buFont typeface="Arimo"/>
              <a:buChar char="–"/>
              <a:defRPr b="0" i="0" sz="1600" u="none" cap="none" strike="noStrike">
                <a:solidFill>
                  <a:schemeClr val="dk1"/>
                </a:solidFill>
                <a:latin typeface="Arimo"/>
                <a:ea typeface="Arimo"/>
                <a:cs typeface="Arimo"/>
                <a:sym typeface="Arimo"/>
              </a:defRPr>
            </a:lvl4pPr>
            <a:lvl5pPr indent="-127000" lvl="4" marL="2057400" marR="0" rtl="0" algn="l">
              <a:spcBef>
                <a:spcPts val="320"/>
              </a:spcBef>
              <a:spcAft>
                <a:spcPts val="0"/>
              </a:spcAft>
              <a:buClr>
                <a:schemeClr val="dk1"/>
              </a:buClr>
              <a:buSzPct val="100000"/>
              <a:buFont typeface="Arimo"/>
              <a:buChar char="»"/>
              <a:defRPr b="0" i="0" sz="1600" u="none" cap="none" strike="noStrike">
                <a:solidFill>
                  <a:schemeClr val="dk1"/>
                </a:solidFill>
                <a:latin typeface="Arimo"/>
                <a:ea typeface="Arimo"/>
                <a:cs typeface="Arimo"/>
                <a:sym typeface="Arimo"/>
              </a:defRPr>
            </a:lvl5pPr>
            <a:lvl6pPr indent="-127000" lvl="5" marL="2514600" marR="0" rtl="0" algn="l">
              <a:spcBef>
                <a:spcPts val="320"/>
              </a:spcBef>
              <a:spcAft>
                <a:spcPts val="0"/>
              </a:spcAft>
              <a:buClr>
                <a:schemeClr val="dk1"/>
              </a:buClr>
              <a:buSzPct val="100000"/>
              <a:buFont typeface="Arimo"/>
              <a:buChar char="»"/>
              <a:defRPr b="0" i="0" sz="1600" u="none" cap="none" strike="noStrike">
                <a:solidFill>
                  <a:schemeClr val="dk1"/>
                </a:solidFill>
                <a:latin typeface="Arimo"/>
                <a:ea typeface="Arimo"/>
                <a:cs typeface="Arimo"/>
                <a:sym typeface="Arimo"/>
              </a:defRPr>
            </a:lvl6pPr>
            <a:lvl7pPr indent="-127000" lvl="6" marL="2971800" marR="0" rtl="0" algn="l">
              <a:spcBef>
                <a:spcPts val="320"/>
              </a:spcBef>
              <a:spcAft>
                <a:spcPts val="0"/>
              </a:spcAft>
              <a:buClr>
                <a:schemeClr val="dk1"/>
              </a:buClr>
              <a:buSzPct val="100000"/>
              <a:buFont typeface="Arimo"/>
              <a:buChar char="»"/>
              <a:defRPr b="0" i="0" sz="1600" u="none" cap="none" strike="noStrike">
                <a:solidFill>
                  <a:schemeClr val="dk1"/>
                </a:solidFill>
                <a:latin typeface="Arimo"/>
                <a:ea typeface="Arimo"/>
                <a:cs typeface="Arimo"/>
                <a:sym typeface="Arimo"/>
              </a:defRPr>
            </a:lvl7pPr>
            <a:lvl8pPr indent="-127000" lvl="7" marL="3429000" marR="0" rtl="0" algn="l">
              <a:spcBef>
                <a:spcPts val="320"/>
              </a:spcBef>
              <a:spcAft>
                <a:spcPts val="0"/>
              </a:spcAft>
              <a:buClr>
                <a:schemeClr val="dk1"/>
              </a:buClr>
              <a:buSzPct val="100000"/>
              <a:buFont typeface="Arimo"/>
              <a:buChar char="»"/>
              <a:defRPr b="0" i="0" sz="1600" u="none" cap="none" strike="noStrike">
                <a:solidFill>
                  <a:schemeClr val="dk1"/>
                </a:solidFill>
                <a:latin typeface="Arimo"/>
                <a:ea typeface="Arimo"/>
                <a:cs typeface="Arimo"/>
                <a:sym typeface="Arimo"/>
              </a:defRPr>
            </a:lvl8pPr>
            <a:lvl9pPr indent="-127000" lvl="8" marL="3886200" marR="0" rtl="0" algn="l">
              <a:spcBef>
                <a:spcPts val="320"/>
              </a:spcBef>
              <a:spcAft>
                <a:spcPts val="0"/>
              </a:spcAft>
              <a:buClr>
                <a:schemeClr val="dk1"/>
              </a:buClr>
              <a:buSzPct val="100000"/>
              <a:buFont typeface="Arimo"/>
              <a:buChar char="»"/>
              <a:defRPr b="0" i="0" sz="1600" u="none" cap="none" strike="noStrike">
                <a:solidFill>
                  <a:schemeClr val="dk1"/>
                </a:solidFill>
                <a:latin typeface="Arimo"/>
                <a:ea typeface="Arimo"/>
                <a:cs typeface="Arimo"/>
                <a:sym typeface="Arimo"/>
              </a:defRPr>
            </a:lvl9pPr>
          </a:lstStyle>
          <a:p/>
        </p:txBody>
      </p:sp>
      <p:sp>
        <p:nvSpPr>
          <p:cNvPr id="170" name="Shape 170"/>
          <p:cNvSpPr txBox="1"/>
          <p:nvPr>
            <p:ph idx="3" type="body"/>
          </p:nvPr>
        </p:nvSpPr>
        <p:spPr>
          <a:xfrm>
            <a:off x="4645025" y="1535112"/>
            <a:ext cx="4041774" cy="639762"/>
          </a:xfrm>
          <a:prstGeom prst="rect">
            <a:avLst/>
          </a:prstGeom>
          <a:noFill/>
          <a:ln>
            <a:noFill/>
          </a:ln>
        </p:spPr>
        <p:txBody>
          <a:bodyPr anchorCtr="0" anchor="b" bIns="91425" lIns="91425" rIns="91425" tIns="91425"/>
          <a:lstStyle>
            <a:lvl1pPr indent="0" lvl="0" marL="0" marR="0" rtl="0" algn="l">
              <a:spcBef>
                <a:spcPts val="480"/>
              </a:spcBef>
              <a:spcAft>
                <a:spcPts val="0"/>
              </a:spcAft>
              <a:buClr>
                <a:srgbClr val="000099"/>
              </a:buClr>
              <a:buFont typeface="Arimo"/>
              <a:buNone/>
              <a:defRPr b="1" i="0" sz="2400" u="none" cap="none" strike="noStrike">
                <a:solidFill>
                  <a:srgbClr val="000099"/>
                </a:solidFill>
                <a:latin typeface="Arimo"/>
                <a:ea typeface="Arimo"/>
                <a:cs typeface="Arimo"/>
                <a:sym typeface="Arimo"/>
              </a:defRPr>
            </a:lvl1pPr>
            <a:lvl2pPr indent="0" lvl="1" marL="457200" marR="0" rtl="0" algn="l">
              <a:spcBef>
                <a:spcPts val="400"/>
              </a:spcBef>
              <a:spcAft>
                <a:spcPts val="0"/>
              </a:spcAft>
              <a:buClr>
                <a:srgbClr val="333399"/>
              </a:buClr>
              <a:buFont typeface="Arimo"/>
              <a:buNone/>
              <a:defRPr b="1" i="0" sz="2000" u="none" cap="none" strike="noStrike">
                <a:solidFill>
                  <a:srgbClr val="333399"/>
                </a:solidFill>
                <a:latin typeface="Arimo"/>
                <a:ea typeface="Arimo"/>
                <a:cs typeface="Arimo"/>
                <a:sym typeface="Arimo"/>
              </a:defRPr>
            </a:lvl2pPr>
            <a:lvl3pPr indent="0" lvl="2" marL="914400" marR="0" rtl="0" algn="l">
              <a:spcBef>
                <a:spcPts val="360"/>
              </a:spcBef>
              <a:spcAft>
                <a:spcPts val="0"/>
              </a:spcAft>
              <a:buClr>
                <a:schemeClr val="accent2"/>
              </a:buClr>
              <a:buFont typeface="Arimo"/>
              <a:buNone/>
              <a:defRPr b="1" i="0" sz="1800" u="none" cap="none" strike="noStrike">
                <a:solidFill>
                  <a:schemeClr val="accent2"/>
                </a:solidFill>
                <a:latin typeface="Arimo"/>
                <a:ea typeface="Arimo"/>
                <a:cs typeface="Arimo"/>
                <a:sym typeface="Arimo"/>
              </a:defRPr>
            </a:lvl3pPr>
            <a:lvl4pPr indent="0" lvl="3" marL="1371600" marR="0" rtl="0" algn="l">
              <a:spcBef>
                <a:spcPts val="320"/>
              </a:spcBef>
              <a:spcAft>
                <a:spcPts val="0"/>
              </a:spcAft>
              <a:buClr>
                <a:schemeClr val="dk1"/>
              </a:buClr>
              <a:buFont typeface="Arimo"/>
              <a:buNone/>
              <a:defRPr b="1" i="0" sz="1600" u="none" cap="none" strike="noStrike">
                <a:solidFill>
                  <a:schemeClr val="dk1"/>
                </a:solidFill>
                <a:latin typeface="Arimo"/>
                <a:ea typeface="Arimo"/>
                <a:cs typeface="Arimo"/>
                <a:sym typeface="Arimo"/>
              </a:defRPr>
            </a:lvl4pPr>
            <a:lvl5pPr indent="0" lvl="4" marL="1828800" marR="0" rtl="0" algn="l">
              <a:spcBef>
                <a:spcPts val="320"/>
              </a:spcBef>
              <a:spcAft>
                <a:spcPts val="0"/>
              </a:spcAft>
              <a:buClr>
                <a:schemeClr val="dk1"/>
              </a:buClr>
              <a:buFont typeface="Arimo"/>
              <a:buNone/>
              <a:defRPr b="1" i="0" sz="1600" u="none" cap="none" strike="noStrike">
                <a:solidFill>
                  <a:schemeClr val="dk1"/>
                </a:solidFill>
                <a:latin typeface="Arimo"/>
                <a:ea typeface="Arimo"/>
                <a:cs typeface="Arimo"/>
                <a:sym typeface="Arimo"/>
              </a:defRPr>
            </a:lvl5pPr>
            <a:lvl6pPr indent="0" lvl="5" marL="2286000" marR="0" rtl="0" algn="l">
              <a:spcBef>
                <a:spcPts val="320"/>
              </a:spcBef>
              <a:spcAft>
                <a:spcPts val="0"/>
              </a:spcAft>
              <a:buClr>
                <a:schemeClr val="dk1"/>
              </a:buClr>
              <a:buFont typeface="Arimo"/>
              <a:buNone/>
              <a:defRPr b="1" i="0" sz="1600" u="none" cap="none" strike="noStrike">
                <a:solidFill>
                  <a:schemeClr val="dk1"/>
                </a:solidFill>
                <a:latin typeface="Arimo"/>
                <a:ea typeface="Arimo"/>
                <a:cs typeface="Arimo"/>
                <a:sym typeface="Arimo"/>
              </a:defRPr>
            </a:lvl6pPr>
            <a:lvl7pPr indent="0" lvl="6" marL="2743200" marR="0" rtl="0" algn="l">
              <a:spcBef>
                <a:spcPts val="320"/>
              </a:spcBef>
              <a:spcAft>
                <a:spcPts val="0"/>
              </a:spcAft>
              <a:buClr>
                <a:schemeClr val="dk1"/>
              </a:buClr>
              <a:buFont typeface="Arimo"/>
              <a:buNone/>
              <a:defRPr b="1" i="0" sz="1600" u="none" cap="none" strike="noStrike">
                <a:solidFill>
                  <a:schemeClr val="dk1"/>
                </a:solidFill>
                <a:latin typeface="Arimo"/>
                <a:ea typeface="Arimo"/>
                <a:cs typeface="Arimo"/>
                <a:sym typeface="Arimo"/>
              </a:defRPr>
            </a:lvl7pPr>
            <a:lvl8pPr indent="0" lvl="7" marL="3200400" marR="0" rtl="0" algn="l">
              <a:spcBef>
                <a:spcPts val="320"/>
              </a:spcBef>
              <a:spcAft>
                <a:spcPts val="0"/>
              </a:spcAft>
              <a:buClr>
                <a:schemeClr val="dk1"/>
              </a:buClr>
              <a:buFont typeface="Arimo"/>
              <a:buNone/>
              <a:defRPr b="1" i="0" sz="1600" u="none" cap="none" strike="noStrike">
                <a:solidFill>
                  <a:schemeClr val="dk1"/>
                </a:solidFill>
                <a:latin typeface="Arimo"/>
                <a:ea typeface="Arimo"/>
                <a:cs typeface="Arimo"/>
                <a:sym typeface="Arimo"/>
              </a:defRPr>
            </a:lvl8pPr>
            <a:lvl9pPr indent="0" lvl="8" marL="3657600" marR="0" rtl="0" algn="l">
              <a:spcBef>
                <a:spcPts val="320"/>
              </a:spcBef>
              <a:spcAft>
                <a:spcPts val="0"/>
              </a:spcAft>
              <a:buClr>
                <a:schemeClr val="dk1"/>
              </a:buClr>
              <a:buFont typeface="Arimo"/>
              <a:buNone/>
              <a:defRPr b="1" i="0" sz="1600" u="none" cap="none" strike="noStrike">
                <a:solidFill>
                  <a:schemeClr val="dk1"/>
                </a:solidFill>
                <a:latin typeface="Arimo"/>
                <a:ea typeface="Arimo"/>
                <a:cs typeface="Arimo"/>
                <a:sym typeface="Arimo"/>
              </a:defRPr>
            </a:lvl9pPr>
          </a:lstStyle>
          <a:p/>
        </p:txBody>
      </p:sp>
      <p:sp>
        <p:nvSpPr>
          <p:cNvPr id="171" name="Shape 171"/>
          <p:cNvSpPr txBox="1"/>
          <p:nvPr>
            <p:ph idx="4" type="body"/>
          </p:nvPr>
        </p:nvSpPr>
        <p:spPr>
          <a:xfrm>
            <a:off x="4645025" y="2174875"/>
            <a:ext cx="4041774" cy="3951287"/>
          </a:xfrm>
          <a:prstGeom prst="rect">
            <a:avLst/>
          </a:prstGeom>
          <a:noFill/>
          <a:ln>
            <a:noFill/>
          </a:ln>
        </p:spPr>
        <p:txBody>
          <a:bodyPr anchorCtr="0" anchor="t" bIns="91425" lIns="91425" rIns="91425" tIns="91425"/>
          <a:lstStyle>
            <a:lvl1pPr indent="-190500" lvl="0" marL="342900" marR="0" rtl="0" algn="l">
              <a:spcBef>
                <a:spcPts val="480"/>
              </a:spcBef>
              <a:spcAft>
                <a:spcPts val="0"/>
              </a:spcAft>
              <a:buClr>
                <a:srgbClr val="000099"/>
              </a:buClr>
              <a:buSzPct val="100000"/>
              <a:buFont typeface="Arimo"/>
              <a:buChar char="•"/>
              <a:defRPr b="0" i="0" sz="2400" u="none" cap="none" strike="noStrike">
                <a:solidFill>
                  <a:srgbClr val="000099"/>
                </a:solidFill>
                <a:latin typeface="Arimo"/>
                <a:ea typeface="Arimo"/>
                <a:cs typeface="Arimo"/>
                <a:sym typeface="Arimo"/>
              </a:defRPr>
            </a:lvl1pPr>
            <a:lvl2pPr indent="-158750" lvl="1" marL="742950" marR="0" rtl="0" algn="l">
              <a:spcBef>
                <a:spcPts val="400"/>
              </a:spcBef>
              <a:spcAft>
                <a:spcPts val="0"/>
              </a:spcAft>
              <a:buClr>
                <a:srgbClr val="333399"/>
              </a:buClr>
              <a:buSzPct val="100000"/>
              <a:buFont typeface="Arimo"/>
              <a:buChar char="–"/>
              <a:defRPr b="0" i="0" sz="2000" u="none" cap="none" strike="noStrike">
                <a:solidFill>
                  <a:srgbClr val="333399"/>
                </a:solidFill>
                <a:latin typeface="Arimo"/>
                <a:ea typeface="Arimo"/>
                <a:cs typeface="Arimo"/>
                <a:sym typeface="Arimo"/>
              </a:defRPr>
            </a:lvl2pPr>
            <a:lvl3pPr indent="-114300" lvl="2" marL="1143000" marR="0" rtl="0" algn="l">
              <a:spcBef>
                <a:spcPts val="360"/>
              </a:spcBef>
              <a:spcAft>
                <a:spcPts val="0"/>
              </a:spcAft>
              <a:buClr>
                <a:schemeClr val="accent2"/>
              </a:buClr>
              <a:buSzPct val="100000"/>
              <a:buFont typeface="Arimo"/>
              <a:buChar char="•"/>
              <a:defRPr b="0" i="0" sz="1800" u="none" cap="none" strike="noStrike">
                <a:solidFill>
                  <a:schemeClr val="accent2"/>
                </a:solidFill>
                <a:latin typeface="Arimo"/>
                <a:ea typeface="Arimo"/>
                <a:cs typeface="Arimo"/>
                <a:sym typeface="Arimo"/>
              </a:defRPr>
            </a:lvl3pPr>
            <a:lvl4pPr indent="-127000" lvl="3" marL="1600200" marR="0" rtl="0" algn="l">
              <a:spcBef>
                <a:spcPts val="320"/>
              </a:spcBef>
              <a:spcAft>
                <a:spcPts val="0"/>
              </a:spcAft>
              <a:buClr>
                <a:schemeClr val="dk1"/>
              </a:buClr>
              <a:buSzPct val="100000"/>
              <a:buFont typeface="Arimo"/>
              <a:buChar char="–"/>
              <a:defRPr b="0" i="0" sz="1600" u="none" cap="none" strike="noStrike">
                <a:solidFill>
                  <a:schemeClr val="dk1"/>
                </a:solidFill>
                <a:latin typeface="Arimo"/>
                <a:ea typeface="Arimo"/>
                <a:cs typeface="Arimo"/>
                <a:sym typeface="Arimo"/>
              </a:defRPr>
            </a:lvl4pPr>
            <a:lvl5pPr indent="-127000" lvl="4" marL="2057400" marR="0" rtl="0" algn="l">
              <a:spcBef>
                <a:spcPts val="320"/>
              </a:spcBef>
              <a:spcAft>
                <a:spcPts val="0"/>
              </a:spcAft>
              <a:buClr>
                <a:schemeClr val="dk1"/>
              </a:buClr>
              <a:buSzPct val="100000"/>
              <a:buFont typeface="Arimo"/>
              <a:buChar char="»"/>
              <a:defRPr b="0" i="0" sz="1600" u="none" cap="none" strike="noStrike">
                <a:solidFill>
                  <a:schemeClr val="dk1"/>
                </a:solidFill>
                <a:latin typeface="Arimo"/>
                <a:ea typeface="Arimo"/>
                <a:cs typeface="Arimo"/>
                <a:sym typeface="Arimo"/>
              </a:defRPr>
            </a:lvl5pPr>
            <a:lvl6pPr indent="-127000" lvl="5" marL="2514600" marR="0" rtl="0" algn="l">
              <a:spcBef>
                <a:spcPts val="320"/>
              </a:spcBef>
              <a:spcAft>
                <a:spcPts val="0"/>
              </a:spcAft>
              <a:buClr>
                <a:schemeClr val="dk1"/>
              </a:buClr>
              <a:buSzPct val="100000"/>
              <a:buFont typeface="Arimo"/>
              <a:buChar char="»"/>
              <a:defRPr b="0" i="0" sz="1600" u="none" cap="none" strike="noStrike">
                <a:solidFill>
                  <a:schemeClr val="dk1"/>
                </a:solidFill>
                <a:latin typeface="Arimo"/>
                <a:ea typeface="Arimo"/>
                <a:cs typeface="Arimo"/>
                <a:sym typeface="Arimo"/>
              </a:defRPr>
            </a:lvl6pPr>
            <a:lvl7pPr indent="-127000" lvl="6" marL="2971800" marR="0" rtl="0" algn="l">
              <a:spcBef>
                <a:spcPts val="320"/>
              </a:spcBef>
              <a:spcAft>
                <a:spcPts val="0"/>
              </a:spcAft>
              <a:buClr>
                <a:schemeClr val="dk1"/>
              </a:buClr>
              <a:buSzPct val="100000"/>
              <a:buFont typeface="Arimo"/>
              <a:buChar char="»"/>
              <a:defRPr b="0" i="0" sz="1600" u="none" cap="none" strike="noStrike">
                <a:solidFill>
                  <a:schemeClr val="dk1"/>
                </a:solidFill>
                <a:latin typeface="Arimo"/>
                <a:ea typeface="Arimo"/>
                <a:cs typeface="Arimo"/>
                <a:sym typeface="Arimo"/>
              </a:defRPr>
            </a:lvl7pPr>
            <a:lvl8pPr indent="-127000" lvl="7" marL="3429000" marR="0" rtl="0" algn="l">
              <a:spcBef>
                <a:spcPts val="320"/>
              </a:spcBef>
              <a:spcAft>
                <a:spcPts val="0"/>
              </a:spcAft>
              <a:buClr>
                <a:schemeClr val="dk1"/>
              </a:buClr>
              <a:buSzPct val="100000"/>
              <a:buFont typeface="Arimo"/>
              <a:buChar char="»"/>
              <a:defRPr b="0" i="0" sz="1600" u="none" cap="none" strike="noStrike">
                <a:solidFill>
                  <a:schemeClr val="dk1"/>
                </a:solidFill>
                <a:latin typeface="Arimo"/>
                <a:ea typeface="Arimo"/>
                <a:cs typeface="Arimo"/>
                <a:sym typeface="Arimo"/>
              </a:defRPr>
            </a:lvl8pPr>
            <a:lvl9pPr indent="-127000" lvl="8" marL="3886200" marR="0" rtl="0" algn="l">
              <a:spcBef>
                <a:spcPts val="320"/>
              </a:spcBef>
              <a:spcAft>
                <a:spcPts val="0"/>
              </a:spcAft>
              <a:buClr>
                <a:schemeClr val="dk1"/>
              </a:buClr>
              <a:buSzPct val="100000"/>
              <a:buFont typeface="Arimo"/>
              <a:buChar char="»"/>
              <a:defRPr b="0" i="0" sz="1600" u="none" cap="none" strike="noStrike">
                <a:solidFill>
                  <a:schemeClr val="dk1"/>
                </a:solidFill>
                <a:latin typeface="Arimo"/>
                <a:ea typeface="Arimo"/>
                <a:cs typeface="Arimo"/>
                <a:sym typeface="Arimo"/>
              </a:defRPr>
            </a:lvl9pPr>
          </a:lstStyle>
          <a:p/>
        </p:txBody>
      </p:sp>
      <p:sp>
        <p:nvSpPr>
          <p:cNvPr id="172" name="Shape 172"/>
          <p:cNvSpPr txBox="1"/>
          <p:nvPr>
            <p:ph idx="10" type="dt"/>
          </p:nvPr>
        </p:nvSpPr>
        <p:spPr>
          <a:xfrm>
            <a:off x="685800" y="6248400"/>
            <a:ext cx="3200399" cy="457200"/>
          </a:xfrm>
          <a:prstGeom prst="rect">
            <a:avLst/>
          </a:prstGeom>
          <a:noFill/>
          <a:ln>
            <a:noFill/>
          </a:ln>
        </p:spPr>
        <p:txBody>
          <a:bodyPr anchorCtr="0" anchor="t" bIns="91425" lIns="91425" rIns="91425" tIns="91425"/>
          <a:lstStyle>
            <a:lvl1pPr indent="0" lvl="0" marL="0" marR="0" rtl="0" algn="l">
              <a:spcBef>
                <a:spcPts val="0"/>
              </a:spcBef>
              <a:buNone/>
              <a:defRPr sz="1400">
                <a:solidFill>
                  <a:schemeClr val="dk1"/>
                </a:solidFill>
                <a:latin typeface="Times New Roman"/>
                <a:ea typeface="Times New Roman"/>
                <a:cs typeface="Times New Roman"/>
                <a:sym typeface="Times New Roman"/>
              </a:defRPr>
            </a:lvl1pPr>
            <a:lvl2pPr indent="0" lvl="1" marL="457200" marR="0" rtl="0" algn="l">
              <a:spcBef>
                <a:spcPts val="0"/>
              </a:spcBef>
              <a:buNone/>
              <a:defRPr b="0" i="0" sz="1800" u="none" cap="none" strike="noStrike">
                <a:solidFill>
                  <a:schemeClr val="dk1"/>
                </a:solidFill>
                <a:latin typeface="Arimo"/>
                <a:ea typeface="Arimo"/>
                <a:cs typeface="Arimo"/>
                <a:sym typeface="Arimo"/>
              </a:defRPr>
            </a:lvl2pPr>
            <a:lvl3pPr indent="0" lvl="2" marL="914400" marR="0" rtl="0" algn="l">
              <a:spcBef>
                <a:spcPts val="0"/>
              </a:spcBef>
              <a:buNone/>
              <a:defRPr b="0" i="0" sz="1800" u="none" cap="none" strike="noStrike">
                <a:solidFill>
                  <a:schemeClr val="dk1"/>
                </a:solidFill>
                <a:latin typeface="Arimo"/>
                <a:ea typeface="Arimo"/>
                <a:cs typeface="Arimo"/>
                <a:sym typeface="Arimo"/>
              </a:defRPr>
            </a:lvl3pPr>
            <a:lvl4pPr indent="0" lvl="3" marL="1371600" marR="0" rtl="0" algn="l">
              <a:spcBef>
                <a:spcPts val="0"/>
              </a:spcBef>
              <a:buNone/>
              <a:defRPr b="0" i="0" sz="1800" u="none" cap="none" strike="noStrike">
                <a:solidFill>
                  <a:schemeClr val="dk1"/>
                </a:solidFill>
                <a:latin typeface="Arimo"/>
                <a:ea typeface="Arimo"/>
                <a:cs typeface="Arimo"/>
                <a:sym typeface="Arimo"/>
              </a:defRPr>
            </a:lvl4pPr>
            <a:lvl5pPr indent="0" lvl="4" marL="1828800" marR="0" rtl="0" algn="l">
              <a:spcBef>
                <a:spcPts val="0"/>
              </a:spcBef>
              <a:buNone/>
              <a:defRPr b="0" i="0" sz="1800" u="none" cap="none" strike="noStrike">
                <a:solidFill>
                  <a:schemeClr val="dk1"/>
                </a:solidFill>
                <a:latin typeface="Arimo"/>
                <a:ea typeface="Arimo"/>
                <a:cs typeface="Arimo"/>
                <a:sym typeface="Arimo"/>
              </a:defRPr>
            </a:lvl5pPr>
            <a:lvl6pPr indent="0" lvl="5" marL="2286000" marR="0" rtl="0" algn="l">
              <a:spcBef>
                <a:spcPts val="0"/>
              </a:spcBef>
              <a:buNone/>
              <a:defRPr b="0" i="0" sz="1800" u="none" cap="none" strike="noStrike">
                <a:solidFill>
                  <a:schemeClr val="dk1"/>
                </a:solidFill>
                <a:latin typeface="Arimo"/>
                <a:ea typeface="Arimo"/>
                <a:cs typeface="Arimo"/>
                <a:sym typeface="Arimo"/>
              </a:defRPr>
            </a:lvl6pPr>
            <a:lvl7pPr indent="0" lvl="6" marL="2743200" marR="0" rtl="0" algn="l">
              <a:spcBef>
                <a:spcPts val="0"/>
              </a:spcBef>
              <a:buNone/>
              <a:defRPr b="0" i="0" sz="1800" u="none" cap="none" strike="noStrike">
                <a:solidFill>
                  <a:schemeClr val="dk1"/>
                </a:solidFill>
                <a:latin typeface="Arimo"/>
                <a:ea typeface="Arimo"/>
                <a:cs typeface="Arimo"/>
                <a:sym typeface="Arimo"/>
              </a:defRPr>
            </a:lvl7pPr>
            <a:lvl8pPr indent="0" lvl="7" marL="3200400" marR="0" rtl="0" algn="l">
              <a:spcBef>
                <a:spcPts val="0"/>
              </a:spcBef>
              <a:buNone/>
              <a:defRPr b="0" i="0" sz="1800" u="none" cap="none" strike="noStrike">
                <a:solidFill>
                  <a:schemeClr val="dk1"/>
                </a:solidFill>
                <a:latin typeface="Arimo"/>
                <a:ea typeface="Arimo"/>
                <a:cs typeface="Arimo"/>
                <a:sym typeface="Arimo"/>
              </a:defRPr>
            </a:lvl8pPr>
            <a:lvl9pPr indent="0" lvl="8" marL="3657600" marR="0" rtl="0" algn="l">
              <a:spcBef>
                <a:spcPts val="0"/>
              </a:spcBef>
              <a:buNone/>
              <a:defRPr b="0" i="0" sz="1800" u="none" cap="none" strike="noStrike">
                <a:solidFill>
                  <a:schemeClr val="dk1"/>
                </a:solidFill>
                <a:latin typeface="Arimo"/>
                <a:ea typeface="Arimo"/>
                <a:cs typeface="Arimo"/>
                <a:sym typeface="Arimo"/>
              </a:defRPr>
            </a:lvl9pPr>
          </a:lstStyle>
          <a:p/>
        </p:txBody>
      </p:sp>
      <p:sp>
        <p:nvSpPr>
          <p:cNvPr id="173" name="Shape 173"/>
          <p:cNvSpPr txBox="1"/>
          <p:nvPr>
            <p:ph idx="12" type="sldNum"/>
          </p:nvPr>
        </p:nvSpPr>
        <p:spPr>
          <a:xfrm>
            <a:off x="6553200" y="6248400"/>
            <a:ext cx="1904999" cy="457200"/>
          </a:xfrm>
          <a:prstGeom prst="rect">
            <a:avLst/>
          </a:prstGeom>
          <a:noFill/>
          <a:ln>
            <a:noFill/>
          </a:ln>
        </p:spPr>
        <p:txBody>
          <a:bodyPr anchorCtr="0" anchor="t" bIns="45700" lIns="91425" rIns="91425" tIns="45700">
            <a:noAutofit/>
          </a:bodyPr>
          <a:lstStyle/>
          <a:p>
            <a:pPr indent="0" lvl="0" marL="0" marR="0" rtl="0" algn="r">
              <a:spcBef>
                <a:spcPts val="0"/>
              </a:spcBef>
              <a:buSzPct val="25000"/>
              <a:buNone/>
            </a:pPr>
            <a:fld id="{00000000-1234-1234-1234-123412341234}" type="slidenum">
              <a:rPr lang="en-US" sz="1400">
                <a:solidFill>
                  <a:schemeClr val="dk1"/>
                </a:solidFill>
                <a:latin typeface="Arimo"/>
                <a:ea typeface="Arimo"/>
                <a:cs typeface="Arimo"/>
                <a:sym typeface="Arimo"/>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23" name="Shape 23"/>
        <p:cNvGrpSpPr/>
        <p:nvPr/>
      </p:nvGrpSpPr>
      <p:grpSpPr>
        <a:xfrm>
          <a:off x="0" y="0"/>
          <a:ext cx="0" cy="0"/>
          <a:chOff x="0" y="0"/>
          <a:chExt cx="0" cy="0"/>
        </a:xfrm>
      </p:grpSpPr>
      <p:pic>
        <p:nvPicPr>
          <p:cNvPr descr="PPbarV11.jpg" id="24" name="Shape 24"/>
          <p:cNvPicPr preferRelativeResize="0"/>
          <p:nvPr/>
        </p:nvPicPr>
        <p:blipFill rotWithShape="1">
          <a:blip r:embed="rId2">
            <a:alphaModFix/>
          </a:blip>
          <a:srcRect b="0" l="0" r="0" t="0"/>
          <a:stretch/>
        </p:blipFill>
        <p:spPr>
          <a:xfrm>
            <a:off x="0" y="0"/>
            <a:ext cx="9144000" cy="942975"/>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174" name="Shape 174"/>
        <p:cNvGrpSpPr/>
        <p:nvPr/>
      </p:nvGrpSpPr>
      <p:grpSpPr>
        <a:xfrm>
          <a:off x="0" y="0"/>
          <a:ext cx="0" cy="0"/>
          <a:chOff x="0" y="0"/>
          <a:chExt cx="0" cy="0"/>
        </a:xfrm>
      </p:grpSpPr>
      <p:sp>
        <p:nvSpPr>
          <p:cNvPr id="175" name="Shape 175"/>
          <p:cNvSpPr txBox="1"/>
          <p:nvPr>
            <p:ph type="title"/>
          </p:nvPr>
        </p:nvSpPr>
        <p:spPr>
          <a:xfrm>
            <a:off x="457200" y="273050"/>
            <a:ext cx="3008313" cy="1162049"/>
          </a:xfrm>
          <a:prstGeom prst="rect">
            <a:avLst/>
          </a:prstGeom>
          <a:noFill/>
          <a:ln>
            <a:noFill/>
          </a:ln>
        </p:spPr>
        <p:txBody>
          <a:bodyPr anchorCtr="0" anchor="b" bIns="91425" lIns="91425" rIns="91425" tIns="91425"/>
          <a:lstStyle>
            <a:lvl1pPr indent="0" lvl="0" marL="0" marR="0" rtl="0" algn="l">
              <a:spcBef>
                <a:spcPts val="0"/>
              </a:spcBef>
              <a:spcAft>
                <a:spcPts val="0"/>
              </a:spcAft>
              <a:buNone/>
              <a:defRPr b="1" i="0" sz="2000" u="none" cap="none" strike="noStrike">
                <a:solidFill>
                  <a:srgbClr val="FF3300"/>
                </a:solidFill>
                <a:latin typeface="Arimo"/>
                <a:ea typeface="Arimo"/>
                <a:cs typeface="Arimo"/>
                <a:sym typeface="Arimo"/>
              </a:defRPr>
            </a:lvl1pPr>
            <a:lvl2pPr indent="0" lvl="1" marL="0" marR="0" rtl="0" algn="ctr">
              <a:spcBef>
                <a:spcPts val="0"/>
              </a:spcBef>
              <a:spcAft>
                <a:spcPts val="0"/>
              </a:spcAft>
              <a:buNone/>
              <a:defRPr b="1" i="0" sz="3200" u="none" cap="none" strike="noStrike">
                <a:solidFill>
                  <a:srgbClr val="FF3300"/>
                </a:solidFill>
                <a:latin typeface="Arimo"/>
                <a:ea typeface="Arimo"/>
                <a:cs typeface="Arimo"/>
                <a:sym typeface="Arimo"/>
              </a:defRPr>
            </a:lvl2pPr>
            <a:lvl3pPr indent="0" lvl="2" marL="0" marR="0" rtl="0" algn="ctr">
              <a:spcBef>
                <a:spcPts val="0"/>
              </a:spcBef>
              <a:spcAft>
                <a:spcPts val="0"/>
              </a:spcAft>
              <a:buNone/>
              <a:defRPr b="1" i="0" sz="3200" u="none" cap="none" strike="noStrike">
                <a:solidFill>
                  <a:srgbClr val="FF3300"/>
                </a:solidFill>
                <a:latin typeface="Arimo"/>
                <a:ea typeface="Arimo"/>
                <a:cs typeface="Arimo"/>
                <a:sym typeface="Arimo"/>
              </a:defRPr>
            </a:lvl3pPr>
            <a:lvl4pPr indent="0" lvl="3" marL="0" marR="0" rtl="0" algn="ctr">
              <a:spcBef>
                <a:spcPts val="0"/>
              </a:spcBef>
              <a:spcAft>
                <a:spcPts val="0"/>
              </a:spcAft>
              <a:buNone/>
              <a:defRPr b="1" i="0" sz="3200" u="none" cap="none" strike="noStrike">
                <a:solidFill>
                  <a:srgbClr val="FF3300"/>
                </a:solidFill>
                <a:latin typeface="Arimo"/>
                <a:ea typeface="Arimo"/>
                <a:cs typeface="Arimo"/>
                <a:sym typeface="Arimo"/>
              </a:defRPr>
            </a:lvl4pPr>
            <a:lvl5pPr indent="0" lvl="4" marL="0" marR="0" rtl="0" algn="ctr">
              <a:spcBef>
                <a:spcPts val="0"/>
              </a:spcBef>
              <a:spcAft>
                <a:spcPts val="0"/>
              </a:spcAft>
              <a:buNone/>
              <a:defRPr b="1" i="0" sz="3200" u="none" cap="none" strike="noStrike">
                <a:solidFill>
                  <a:srgbClr val="FF3300"/>
                </a:solidFill>
                <a:latin typeface="Arimo"/>
                <a:ea typeface="Arimo"/>
                <a:cs typeface="Arimo"/>
                <a:sym typeface="Arimo"/>
              </a:defRPr>
            </a:lvl5pPr>
            <a:lvl6pPr indent="0" lvl="5" marL="457200" marR="0" rtl="0" algn="ctr">
              <a:spcBef>
                <a:spcPts val="0"/>
              </a:spcBef>
              <a:spcAft>
                <a:spcPts val="0"/>
              </a:spcAft>
              <a:buNone/>
              <a:defRPr b="1" i="0" sz="3200" u="none" cap="none" strike="noStrike">
                <a:solidFill>
                  <a:srgbClr val="FF3300"/>
                </a:solidFill>
                <a:latin typeface="Arimo"/>
                <a:ea typeface="Arimo"/>
                <a:cs typeface="Arimo"/>
                <a:sym typeface="Arimo"/>
              </a:defRPr>
            </a:lvl6pPr>
            <a:lvl7pPr indent="0" lvl="6" marL="914400" marR="0" rtl="0" algn="ctr">
              <a:spcBef>
                <a:spcPts val="0"/>
              </a:spcBef>
              <a:spcAft>
                <a:spcPts val="0"/>
              </a:spcAft>
              <a:buNone/>
              <a:defRPr b="1" i="0" sz="3200" u="none" cap="none" strike="noStrike">
                <a:solidFill>
                  <a:srgbClr val="FF3300"/>
                </a:solidFill>
                <a:latin typeface="Arimo"/>
                <a:ea typeface="Arimo"/>
                <a:cs typeface="Arimo"/>
                <a:sym typeface="Arimo"/>
              </a:defRPr>
            </a:lvl7pPr>
            <a:lvl8pPr indent="0" lvl="7" marL="1371600" marR="0" rtl="0" algn="ctr">
              <a:spcBef>
                <a:spcPts val="0"/>
              </a:spcBef>
              <a:spcAft>
                <a:spcPts val="0"/>
              </a:spcAft>
              <a:buNone/>
              <a:defRPr b="1" i="0" sz="3200" u="none" cap="none" strike="noStrike">
                <a:solidFill>
                  <a:srgbClr val="FF3300"/>
                </a:solidFill>
                <a:latin typeface="Arimo"/>
                <a:ea typeface="Arimo"/>
                <a:cs typeface="Arimo"/>
                <a:sym typeface="Arimo"/>
              </a:defRPr>
            </a:lvl8pPr>
            <a:lvl9pPr indent="0" lvl="8" marL="1828800" marR="0" rtl="0" algn="ctr">
              <a:spcBef>
                <a:spcPts val="0"/>
              </a:spcBef>
              <a:spcAft>
                <a:spcPts val="0"/>
              </a:spcAft>
              <a:buNone/>
              <a:defRPr b="1" i="0" sz="3200" u="none" cap="none" strike="noStrike">
                <a:solidFill>
                  <a:srgbClr val="FF3300"/>
                </a:solidFill>
                <a:latin typeface="Arimo"/>
                <a:ea typeface="Arimo"/>
                <a:cs typeface="Arimo"/>
                <a:sym typeface="Arimo"/>
              </a:defRPr>
            </a:lvl9pPr>
          </a:lstStyle>
          <a:p/>
        </p:txBody>
      </p:sp>
      <p:sp>
        <p:nvSpPr>
          <p:cNvPr id="176" name="Shape 176"/>
          <p:cNvSpPr txBox="1"/>
          <p:nvPr>
            <p:ph idx="1" type="body"/>
          </p:nvPr>
        </p:nvSpPr>
        <p:spPr>
          <a:xfrm>
            <a:off x="3575050" y="273050"/>
            <a:ext cx="5111750" cy="5853112"/>
          </a:xfrm>
          <a:prstGeom prst="rect">
            <a:avLst/>
          </a:prstGeom>
          <a:noFill/>
          <a:ln>
            <a:noFill/>
          </a:ln>
        </p:spPr>
        <p:txBody>
          <a:bodyPr anchorCtr="0" anchor="t" bIns="91425" lIns="91425" rIns="91425" tIns="91425"/>
          <a:lstStyle>
            <a:lvl1pPr indent="-139700" lvl="0" marL="342900" marR="0" rtl="0" algn="l">
              <a:spcBef>
                <a:spcPts val="640"/>
              </a:spcBef>
              <a:spcAft>
                <a:spcPts val="0"/>
              </a:spcAft>
              <a:buClr>
                <a:srgbClr val="000099"/>
              </a:buClr>
              <a:buSzPct val="100000"/>
              <a:buFont typeface="Arimo"/>
              <a:buChar char="•"/>
              <a:defRPr b="0" i="0" sz="3200" u="none" cap="none" strike="noStrike">
                <a:solidFill>
                  <a:srgbClr val="000099"/>
                </a:solidFill>
                <a:latin typeface="Arimo"/>
                <a:ea typeface="Arimo"/>
                <a:cs typeface="Arimo"/>
                <a:sym typeface="Arimo"/>
              </a:defRPr>
            </a:lvl1pPr>
            <a:lvl2pPr indent="-107950" lvl="1" marL="742950" marR="0" rtl="0" algn="l">
              <a:spcBef>
                <a:spcPts val="560"/>
              </a:spcBef>
              <a:spcAft>
                <a:spcPts val="0"/>
              </a:spcAft>
              <a:buClr>
                <a:srgbClr val="333399"/>
              </a:buClr>
              <a:buSzPct val="100000"/>
              <a:buFont typeface="Arimo"/>
              <a:buChar char="–"/>
              <a:defRPr b="0" i="0" sz="2800" u="none" cap="none" strike="noStrike">
                <a:solidFill>
                  <a:srgbClr val="333399"/>
                </a:solidFill>
                <a:latin typeface="Arimo"/>
                <a:ea typeface="Arimo"/>
                <a:cs typeface="Arimo"/>
                <a:sym typeface="Arimo"/>
              </a:defRPr>
            </a:lvl2pPr>
            <a:lvl3pPr indent="-76200" lvl="2" marL="1143000" marR="0" rtl="0" algn="l">
              <a:spcBef>
                <a:spcPts val="480"/>
              </a:spcBef>
              <a:spcAft>
                <a:spcPts val="0"/>
              </a:spcAft>
              <a:buClr>
                <a:schemeClr val="accent2"/>
              </a:buClr>
              <a:buSzPct val="100000"/>
              <a:buFont typeface="Arimo"/>
              <a:buChar char="•"/>
              <a:defRPr b="0" i="0" sz="2400" u="none" cap="none" strike="noStrike">
                <a:solidFill>
                  <a:schemeClr val="accent2"/>
                </a:solidFill>
                <a:latin typeface="Arimo"/>
                <a:ea typeface="Arimo"/>
                <a:cs typeface="Arimo"/>
                <a:sym typeface="Arimo"/>
              </a:defRPr>
            </a:lvl3pPr>
            <a:lvl4pPr indent="-101600" lvl="3" marL="16002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4pPr>
            <a:lvl5pPr indent="-101600" lvl="4" marL="20574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5pPr>
            <a:lvl6pPr indent="-101600" lvl="5" marL="25146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6pPr>
            <a:lvl7pPr indent="-101600" lvl="6" marL="29718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7pPr>
            <a:lvl8pPr indent="-101600" lvl="7" marL="34290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8pPr>
            <a:lvl9pPr indent="-101600" lvl="8" marL="38862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9pPr>
          </a:lstStyle>
          <a:p/>
        </p:txBody>
      </p:sp>
      <p:sp>
        <p:nvSpPr>
          <p:cNvPr id="177" name="Shape 177"/>
          <p:cNvSpPr txBox="1"/>
          <p:nvPr>
            <p:ph idx="2" type="body"/>
          </p:nvPr>
        </p:nvSpPr>
        <p:spPr>
          <a:xfrm>
            <a:off x="457200" y="1435100"/>
            <a:ext cx="3008313" cy="4691063"/>
          </a:xfrm>
          <a:prstGeom prst="rect">
            <a:avLst/>
          </a:prstGeom>
          <a:noFill/>
          <a:ln>
            <a:noFill/>
          </a:ln>
        </p:spPr>
        <p:txBody>
          <a:bodyPr anchorCtr="0" anchor="t" bIns="91425" lIns="91425" rIns="91425" tIns="91425"/>
          <a:lstStyle>
            <a:lvl1pPr indent="0" lvl="0" marL="0" marR="0" rtl="0" algn="l">
              <a:spcBef>
                <a:spcPts val="280"/>
              </a:spcBef>
              <a:spcAft>
                <a:spcPts val="0"/>
              </a:spcAft>
              <a:buClr>
                <a:srgbClr val="000099"/>
              </a:buClr>
              <a:buFont typeface="Arimo"/>
              <a:buNone/>
              <a:defRPr b="0" i="0" sz="1400" u="none" cap="none" strike="noStrike">
                <a:solidFill>
                  <a:srgbClr val="000099"/>
                </a:solidFill>
                <a:latin typeface="Arimo"/>
                <a:ea typeface="Arimo"/>
                <a:cs typeface="Arimo"/>
                <a:sym typeface="Arimo"/>
              </a:defRPr>
            </a:lvl1pPr>
            <a:lvl2pPr indent="0" lvl="1" marL="457200" marR="0" rtl="0" algn="l">
              <a:spcBef>
                <a:spcPts val="240"/>
              </a:spcBef>
              <a:spcAft>
                <a:spcPts val="0"/>
              </a:spcAft>
              <a:buClr>
                <a:srgbClr val="333399"/>
              </a:buClr>
              <a:buFont typeface="Arimo"/>
              <a:buNone/>
              <a:defRPr b="0" i="0" sz="1200" u="none" cap="none" strike="noStrike">
                <a:solidFill>
                  <a:srgbClr val="333399"/>
                </a:solidFill>
                <a:latin typeface="Arimo"/>
                <a:ea typeface="Arimo"/>
                <a:cs typeface="Arimo"/>
                <a:sym typeface="Arimo"/>
              </a:defRPr>
            </a:lvl2pPr>
            <a:lvl3pPr indent="0" lvl="2" marL="914400" marR="0" rtl="0" algn="l">
              <a:spcBef>
                <a:spcPts val="200"/>
              </a:spcBef>
              <a:spcAft>
                <a:spcPts val="0"/>
              </a:spcAft>
              <a:buClr>
                <a:schemeClr val="accent2"/>
              </a:buClr>
              <a:buFont typeface="Arimo"/>
              <a:buNone/>
              <a:defRPr b="0" i="0" sz="1000" u="none" cap="none" strike="noStrike">
                <a:solidFill>
                  <a:schemeClr val="accent2"/>
                </a:solidFill>
                <a:latin typeface="Arimo"/>
                <a:ea typeface="Arimo"/>
                <a:cs typeface="Arimo"/>
                <a:sym typeface="Arimo"/>
              </a:defRPr>
            </a:lvl3pPr>
            <a:lvl4pPr indent="0" lvl="3" marL="1371600" marR="0" rtl="0" algn="l">
              <a:spcBef>
                <a:spcPts val="180"/>
              </a:spcBef>
              <a:spcAft>
                <a:spcPts val="0"/>
              </a:spcAft>
              <a:buClr>
                <a:schemeClr val="dk1"/>
              </a:buClr>
              <a:buFont typeface="Arimo"/>
              <a:buNone/>
              <a:defRPr b="0" i="0" sz="900" u="none" cap="none" strike="noStrike">
                <a:solidFill>
                  <a:schemeClr val="dk1"/>
                </a:solidFill>
                <a:latin typeface="Arimo"/>
                <a:ea typeface="Arimo"/>
                <a:cs typeface="Arimo"/>
                <a:sym typeface="Arimo"/>
              </a:defRPr>
            </a:lvl4pPr>
            <a:lvl5pPr indent="0" lvl="4" marL="1828800" marR="0" rtl="0" algn="l">
              <a:spcBef>
                <a:spcPts val="180"/>
              </a:spcBef>
              <a:spcAft>
                <a:spcPts val="0"/>
              </a:spcAft>
              <a:buClr>
                <a:schemeClr val="dk1"/>
              </a:buClr>
              <a:buFont typeface="Arimo"/>
              <a:buNone/>
              <a:defRPr b="0" i="0" sz="900" u="none" cap="none" strike="noStrike">
                <a:solidFill>
                  <a:schemeClr val="dk1"/>
                </a:solidFill>
                <a:latin typeface="Arimo"/>
                <a:ea typeface="Arimo"/>
                <a:cs typeface="Arimo"/>
                <a:sym typeface="Arimo"/>
              </a:defRPr>
            </a:lvl5pPr>
            <a:lvl6pPr indent="0" lvl="5" marL="2286000" marR="0" rtl="0" algn="l">
              <a:spcBef>
                <a:spcPts val="180"/>
              </a:spcBef>
              <a:spcAft>
                <a:spcPts val="0"/>
              </a:spcAft>
              <a:buClr>
                <a:schemeClr val="dk1"/>
              </a:buClr>
              <a:buFont typeface="Arimo"/>
              <a:buNone/>
              <a:defRPr b="0" i="0" sz="900" u="none" cap="none" strike="noStrike">
                <a:solidFill>
                  <a:schemeClr val="dk1"/>
                </a:solidFill>
                <a:latin typeface="Arimo"/>
                <a:ea typeface="Arimo"/>
                <a:cs typeface="Arimo"/>
                <a:sym typeface="Arimo"/>
              </a:defRPr>
            </a:lvl6pPr>
            <a:lvl7pPr indent="0" lvl="6" marL="2743200" marR="0" rtl="0" algn="l">
              <a:spcBef>
                <a:spcPts val="180"/>
              </a:spcBef>
              <a:spcAft>
                <a:spcPts val="0"/>
              </a:spcAft>
              <a:buClr>
                <a:schemeClr val="dk1"/>
              </a:buClr>
              <a:buFont typeface="Arimo"/>
              <a:buNone/>
              <a:defRPr b="0" i="0" sz="900" u="none" cap="none" strike="noStrike">
                <a:solidFill>
                  <a:schemeClr val="dk1"/>
                </a:solidFill>
                <a:latin typeface="Arimo"/>
                <a:ea typeface="Arimo"/>
                <a:cs typeface="Arimo"/>
                <a:sym typeface="Arimo"/>
              </a:defRPr>
            </a:lvl7pPr>
            <a:lvl8pPr indent="0" lvl="7" marL="3200400" marR="0" rtl="0" algn="l">
              <a:spcBef>
                <a:spcPts val="180"/>
              </a:spcBef>
              <a:spcAft>
                <a:spcPts val="0"/>
              </a:spcAft>
              <a:buClr>
                <a:schemeClr val="dk1"/>
              </a:buClr>
              <a:buFont typeface="Arimo"/>
              <a:buNone/>
              <a:defRPr b="0" i="0" sz="900" u="none" cap="none" strike="noStrike">
                <a:solidFill>
                  <a:schemeClr val="dk1"/>
                </a:solidFill>
                <a:latin typeface="Arimo"/>
                <a:ea typeface="Arimo"/>
                <a:cs typeface="Arimo"/>
                <a:sym typeface="Arimo"/>
              </a:defRPr>
            </a:lvl8pPr>
            <a:lvl9pPr indent="0" lvl="8" marL="3657600" marR="0" rtl="0" algn="l">
              <a:spcBef>
                <a:spcPts val="180"/>
              </a:spcBef>
              <a:spcAft>
                <a:spcPts val="0"/>
              </a:spcAft>
              <a:buClr>
                <a:schemeClr val="dk1"/>
              </a:buClr>
              <a:buFont typeface="Arimo"/>
              <a:buNone/>
              <a:defRPr b="0" i="0" sz="900" u="none" cap="none" strike="noStrike">
                <a:solidFill>
                  <a:schemeClr val="dk1"/>
                </a:solidFill>
                <a:latin typeface="Arimo"/>
                <a:ea typeface="Arimo"/>
                <a:cs typeface="Arimo"/>
                <a:sym typeface="Arimo"/>
              </a:defRPr>
            </a:lvl9pPr>
          </a:lstStyle>
          <a:p/>
        </p:txBody>
      </p:sp>
      <p:sp>
        <p:nvSpPr>
          <p:cNvPr id="178" name="Shape 178"/>
          <p:cNvSpPr txBox="1"/>
          <p:nvPr>
            <p:ph idx="10" type="dt"/>
          </p:nvPr>
        </p:nvSpPr>
        <p:spPr>
          <a:xfrm>
            <a:off x="685800" y="6248400"/>
            <a:ext cx="3200399" cy="457200"/>
          </a:xfrm>
          <a:prstGeom prst="rect">
            <a:avLst/>
          </a:prstGeom>
          <a:noFill/>
          <a:ln>
            <a:noFill/>
          </a:ln>
        </p:spPr>
        <p:txBody>
          <a:bodyPr anchorCtr="0" anchor="t" bIns="91425" lIns="91425" rIns="91425" tIns="91425"/>
          <a:lstStyle>
            <a:lvl1pPr indent="0" lvl="0" marL="0" marR="0" rtl="0" algn="l">
              <a:spcBef>
                <a:spcPts val="0"/>
              </a:spcBef>
              <a:buNone/>
              <a:defRPr sz="1400">
                <a:solidFill>
                  <a:schemeClr val="dk1"/>
                </a:solidFill>
                <a:latin typeface="Times New Roman"/>
                <a:ea typeface="Times New Roman"/>
                <a:cs typeface="Times New Roman"/>
                <a:sym typeface="Times New Roman"/>
              </a:defRPr>
            </a:lvl1pPr>
            <a:lvl2pPr indent="0" lvl="1" marL="457200" marR="0" rtl="0" algn="l">
              <a:spcBef>
                <a:spcPts val="0"/>
              </a:spcBef>
              <a:buNone/>
              <a:defRPr b="0" i="0" sz="1800" u="none" cap="none" strike="noStrike">
                <a:solidFill>
                  <a:schemeClr val="dk1"/>
                </a:solidFill>
                <a:latin typeface="Arimo"/>
                <a:ea typeface="Arimo"/>
                <a:cs typeface="Arimo"/>
                <a:sym typeface="Arimo"/>
              </a:defRPr>
            </a:lvl2pPr>
            <a:lvl3pPr indent="0" lvl="2" marL="914400" marR="0" rtl="0" algn="l">
              <a:spcBef>
                <a:spcPts val="0"/>
              </a:spcBef>
              <a:buNone/>
              <a:defRPr b="0" i="0" sz="1800" u="none" cap="none" strike="noStrike">
                <a:solidFill>
                  <a:schemeClr val="dk1"/>
                </a:solidFill>
                <a:latin typeface="Arimo"/>
                <a:ea typeface="Arimo"/>
                <a:cs typeface="Arimo"/>
                <a:sym typeface="Arimo"/>
              </a:defRPr>
            </a:lvl3pPr>
            <a:lvl4pPr indent="0" lvl="3" marL="1371600" marR="0" rtl="0" algn="l">
              <a:spcBef>
                <a:spcPts val="0"/>
              </a:spcBef>
              <a:buNone/>
              <a:defRPr b="0" i="0" sz="1800" u="none" cap="none" strike="noStrike">
                <a:solidFill>
                  <a:schemeClr val="dk1"/>
                </a:solidFill>
                <a:latin typeface="Arimo"/>
                <a:ea typeface="Arimo"/>
                <a:cs typeface="Arimo"/>
                <a:sym typeface="Arimo"/>
              </a:defRPr>
            </a:lvl4pPr>
            <a:lvl5pPr indent="0" lvl="4" marL="1828800" marR="0" rtl="0" algn="l">
              <a:spcBef>
                <a:spcPts val="0"/>
              </a:spcBef>
              <a:buNone/>
              <a:defRPr b="0" i="0" sz="1800" u="none" cap="none" strike="noStrike">
                <a:solidFill>
                  <a:schemeClr val="dk1"/>
                </a:solidFill>
                <a:latin typeface="Arimo"/>
                <a:ea typeface="Arimo"/>
                <a:cs typeface="Arimo"/>
                <a:sym typeface="Arimo"/>
              </a:defRPr>
            </a:lvl5pPr>
            <a:lvl6pPr indent="0" lvl="5" marL="2286000" marR="0" rtl="0" algn="l">
              <a:spcBef>
                <a:spcPts val="0"/>
              </a:spcBef>
              <a:buNone/>
              <a:defRPr b="0" i="0" sz="1800" u="none" cap="none" strike="noStrike">
                <a:solidFill>
                  <a:schemeClr val="dk1"/>
                </a:solidFill>
                <a:latin typeface="Arimo"/>
                <a:ea typeface="Arimo"/>
                <a:cs typeface="Arimo"/>
                <a:sym typeface="Arimo"/>
              </a:defRPr>
            </a:lvl6pPr>
            <a:lvl7pPr indent="0" lvl="6" marL="2743200" marR="0" rtl="0" algn="l">
              <a:spcBef>
                <a:spcPts val="0"/>
              </a:spcBef>
              <a:buNone/>
              <a:defRPr b="0" i="0" sz="1800" u="none" cap="none" strike="noStrike">
                <a:solidFill>
                  <a:schemeClr val="dk1"/>
                </a:solidFill>
                <a:latin typeface="Arimo"/>
                <a:ea typeface="Arimo"/>
                <a:cs typeface="Arimo"/>
                <a:sym typeface="Arimo"/>
              </a:defRPr>
            </a:lvl7pPr>
            <a:lvl8pPr indent="0" lvl="7" marL="3200400" marR="0" rtl="0" algn="l">
              <a:spcBef>
                <a:spcPts val="0"/>
              </a:spcBef>
              <a:buNone/>
              <a:defRPr b="0" i="0" sz="1800" u="none" cap="none" strike="noStrike">
                <a:solidFill>
                  <a:schemeClr val="dk1"/>
                </a:solidFill>
                <a:latin typeface="Arimo"/>
                <a:ea typeface="Arimo"/>
                <a:cs typeface="Arimo"/>
                <a:sym typeface="Arimo"/>
              </a:defRPr>
            </a:lvl8pPr>
            <a:lvl9pPr indent="0" lvl="8" marL="3657600" marR="0" rtl="0" algn="l">
              <a:spcBef>
                <a:spcPts val="0"/>
              </a:spcBef>
              <a:buNone/>
              <a:defRPr b="0" i="0" sz="1800" u="none" cap="none" strike="noStrike">
                <a:solidFill>
                  <a:schemeClr val="dk1"/>
                </a:solidFill>
                <a:latin typeface="Arimo"/>
                <a:ea typeface="Arimo"/>
                <a:cs typeface="Arimo"/>
                <a:sym typeface="Arimo"/>
              </a:defRPr>
            </a:lvl9pPr>
          </a:lstStyle>
          <a:p/>
        </p:txBody>
      </p:sp>
      <p:sp>
        <p:nvSpPr>
          <p:cNvPr id="179" name="Shape 179"/>
          <p:cNvSpPr txBox="1"/>
          <p:nvPr>
            <p:ph idx="12" type="sldNum"/>
          </p:nvPr>
        </p:nvSpPr>
        <p:spPr>
          <a:xfrm>
            <a:off x="6553200" y="6248400"/>
            <a:ext cx="1904999" cy="457200"/>
          </a:xfrm>
          <a:prstGeom prst="rect">
            <a:avLst/>
          </a:prstGeom>
          <a:noFill/>
          <a:ln>
            <a:noFill/>
          </a:ln>
        </p:spPr>
        <p:txBody>
          <a:bodyPr anchorCtr="0" anchor="t" bIns="45700" lIns="91425" rIns="91425" tIns="45700">
            <a:noAutofit/>
          </a:bodyPr>
          <a:lstStyle/>
          <a:p>
            <a:pPr indent="0" lvl="0" marL="0" marR="0" rtl="0" algn="r">
              <a:spcBef>
                <a:spcPts val="0"/>
              </a:spcBef>
              <a:buSzPct val="25000"/>
              <a:buNone/>
            </a:pPr>
            <a:fld id="{00000000-1234-1234-1234-123412341234}" type="slidenum">
              <a:rPr lang="en-US" sz="1400">
                <a:solidFill>
                  <a:schemeClr val="dk1"/>
                </a:solidFill>
                <a:latin typeface="Arimo"/>
                <a:ea typeface="Arimo"/>
                <a:cs typeface="Arimo"/>
                <a:sym typeface="Arimo"/>
              </a:rPr>
              <a:t>‹#›</a:t>
            </a:fld>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180" name="Shape 180"/>
        <p:cNvGrpSpPr/>
        <p:nvPr/>
      </p:nvGrpSpPr>
      <p:grpSpPr>
        <a:xfrm>
          <a:off x="0" y="0"/>
          <a:ext cx="0" cy="0"/>
          <a:chOff x="0" y="0"/>
          <a:chExt cx="0" cy="0"/>
        </a:xfrm>
      </p:grpSpPr>
      <p:sp>
        <p:nvSpPr>
          <p:cNvPr id="181" name="Shape 181"/>
          <p:cNvSpPr txBox="1"/>
          <p:nvPr>
            <p:ph type="title"/>
          </p:nvPr>
        </p:nvSpPr>
        <p:spPr>
          <a:xfrm>
            <a:off x="1792288" y="4800600"/>
            <a:ext cx="5486399" cy="566737"/>
          </a:xfrm>
          <a:prstGeom prst="rect">
            <a:avLst/>
          </a:prstGeom>
          <a:noFill/>
          <a:ln>
            <a:noFill/>
          </a:ln>
        </p:spPr>
        <p:txBody>
          <a:bodyPr anchorCtr="0" anchor="b" bIns="91425" lIns="91425" rIns="91425" tIns="91425"/>
          <a:lstStyle>
            <a:lvl1pPr indent="0" lvl="0" marL="0" marR="0" rtl="0" algn="l">
              <a:spcBef>
                <a:spcPts val="0"/>
              </a:spcBef>
              <a:spcAft>
                <a:spcPts val="0"/>
              </a:spcAft>
              <a:buNone/>
              <a:defRPr b="1" i="0" sz="2000" u="none" cap="none" strike="noStrike">
                <a:solidFill>
                  <a:srgbClr val="FF3300"/>
                </a:solidFill>
                <a:latin typeface="Arimo"/>
                <a:ea typeface="Arimo"/>
                <a:cs typeface="Arimo"/>
                <a:sym typeface="Arimo"/>
              </a:defRPr>
            </a:lvl1pPr>
            <a:lvl2pPr indent="0" lvl="1" marL="0" marR="0" rtl="0" algn="ctr">
              <a:spcBef>
                <a:spcPts val="0"/>
              </a:spcBef>
              <a:spcAft>
                <a:spcPts val="0"/>
              </a:spcAft>
              <a:buNone/>
              <a:defRPr b="1" i="0" sz="3200" u="none" cap="none" strike="noStrike">
                <a:solidFill>
                  <a:srgbClr val="FF3300"/>
                </a:solidFill>
                <a:latin typeface="Arimo"/>
                <a:ea typeface="Arimo"/>
                <a:cs typeface="Arimo"/>
                <a:sym typeface="Arimo"/>
              </a:defRPr>
            </a:lvl2pPr>
            <a:lvl3pPr indent="0" lvl="2" marL="0" marR="0" rtl="0" algn="ctr">
              <a:spcBef>
                <a:spcPts val="0"/>
              </a:spcBef>
              <a:spcAft>
                <a:spcPts val="0"/>
              </a:spcAft>
              <a:buNone/>
              <a:defRPr b="1" i="0" sz="3200" u="none" cap="none" strike="noStrike">
                <a:solidFill>
                  <a:srgbClr val="FF3300"/>
                </a:solidFill>
                <a:latin typeface="Arimo"/>
                <a:ea typeface="Arimo"/>
                <a:cs typeface="Arimo"/>
                <a:sym typeface="Arimo"/>
              </a:defRPr>
            </a:lvl3pPr>
            <a:lvl4pPr indent="0" lvl="3" marL="0" marR="0" rtl="0" algn="ctr">
              <a:spcBef>
                <a:spcPts val="0"/>
              </a:spcBef>
              <a:spcAft>
                <a:spcPts val="0"/>
              </a:spcAft>
              <a:buNone/>
              <a:defRPr b="1" i="0" sz="3200" u="none" cap="none" strike="noStrike">
                <a:solidFill>
                  <a:srgbClr val="FF3300"/>
                </a:solidFill>
                <a:latin typeface="Arimo"/>
                <a:ea typeface="Arimo"/>
                <a:cs typeface="Arimo"/>
                <a:sym typeface="Arimo"/>
              </a:defRPr>
            </a:lvl4pPr>
            <a:lvl5pPr indent="0" lvl="4" marL="0" marR="0" rtl="0" algn="ctr">
              <a:spcBef>
                <a:spcPts val="0"/>
              </a:spcBef>
              <a:spcAft>
                <a:spcPts val="0"/>
              </a:spcAft>
              <a:buNone/>
              <a:defRPr b="1" i="0" sz="3200" u="none" cap="none" strike="noStrike">
                <a:solidFill>
                  <a:srgbClr val="FF3300"/>
                </a:solidFill>
                <a:latin typeface="Arimo"/>
                <a:ea typeface="Arimo"/>
                <a:cs typeface="Arimo"/>
                <a:sym typeface="Arimo"/>
              </a:defRPr>
            </a:lvl5pPr>
            <a:lvl6pPr indent="0" lvl="5" marL="457200" marR="0" rtl="0" algn="ctr">
              <a:spcBef>
                <a:spcPts val="0"/>
              </a:spcBef>
              <a:spcAft>
                <a:spcPts val="0"/>
              </a:spcAft>
              <a:buNone/>
              <a:defRPr b="1" i="0" sz="3200" u="none" cap="none" strike="noStrike">
                <a:solidFill>
                  <a:srgbClr val="FF3300"/>
                </a:solidFill>
                <a:latin typeface="Arimo"/>
                <a:ea typeface="Arimo"/>
                <a:cs typeface="Arimo"/>
                <a:sym typeface="Arimo"/>
              </a:defRPr>
            </a:lvl6pPr>
            <a:lvl7pPr indent="0" lvl="6" marL="914400" marR="0" rtl="0" algn="ctr">
              <a:spcBef>
                <a:spcPts val="0"/>
              </a:spcBef>
              <a:spcAft>
                <a:spcPts val="0"/>
              </a:spcAft>
              <a:buNone/>
              <a:defRPr b="1" i="0" sz="3200" u="none" cap="none" strike="noStrike">
                <a:solidFill>
                  <a:srgbClr val="FF3300"/>
                </a:solidFill>
                <a:latin typeface="Arimo"/>
                <a:ea typeface="Arimo"/>
                <a:cs typeface="Arimo"/>
                <a:sym typeface="Arimo"/>
              </a:defRPr>
            </a:lvl7pPr>
            <a:lvl8pPr indent="0" lvl="7" marL="1371600" marR="0" rtl="0" algn="ctr">
              <a:spcBef>
                <a:spcPts val="0"/>
              </a:spcBef>
              <a:spcAft>
                <a:spcPts val="0"/>
              </a:spcAft>
              <a:buNone/>
              <a:defRPr b="1" i="0" sz="3200" u="none" cap="none" strike="noStrike">
                <a:solidFill>
                  <a:srgbClr val="FF3300"/>
                </a:solidFill>
                <a:latin typeface="Arimo"/>
                <a:ea typeface="Arimo"/>
                <a:cs typeface="Arimo"/>
                <a:sym typeface="Arimo"/>
              </a:defRPr>
            </a:lvl8pPr>
            <a:lvl9pPr indent="0" lvl="8" marL="1828800" marR="0" rtl="0" algn="ctr">
              <a:spcBef>
                <a:spcPts val="0"/>
              </a:spcBef>
              <a:spcAft>
                <a:spcPts val="0"/>
              </a:spcAft>
              <a:buNone/>
              <a:defRPr b="1" i="0" sz="3200" u="none" cap="none" strike="noStrike">
                <a:solidFill>
                  <a:srgbClr val="FF3300"/>
                </a:solidFill>
                <a:latin typeface="Arimo"/>
                <a:ea typeface="Arimo"/>
                <a:cs typeface="Arimo"/>
                <a:sym typeface="Arimo"/>
              </a:defRPr>
            </a:lvl9pPr>
          </a:lstStyle>
          <a:p/>
        </p:txBody>
      </p:sp>
      <p:sp>
        <p:nvSpPr>
          <p:cNvPr id="182" name="Shape 182"/>
          <p:cNvSpPr/>
          <p:nvPr>
            <p:ph idx="2" type="pic"/>
          </p:nvPr>
        </p:nvSpPr>
        <p:spPr>
          <a:xfrm>
            <a:off x="1792288" y="612775"/>
            <a:ext cx="5486399" cy="4114800"/>
          </a:xfrm>
          <a:prstGeom prst="rect">
            <a:avLst/>
          </a:prstGeom>
          <a:noFill/>
          <a:ln>
            <a:noFill/>
          </a:ln>
        </p:spPr>
        <p:txBody>
          <a:bodyPr anchorCtr="0" anchor="t" bIns="91425" lIns="91425" rIns="91425" tIns="91425"/>
          <a:lstStyle>
            <a:lvl1pPr indent="0" lvl="0" marL="0" marR="0" rtl="0" algn="l">
              <a:spcBef>
                <a:spcPts val="640"/>
              </a:spcBef>
              <a:spcAft>
                <a:spcPts val="0"/>
              </a:spcAft>
              <a:buClr>
                <a:srgbClr val="000099"/>
              </a:buClr>
              <a:buFont typeface="Arimo"/>
              <a:buNone/>
              <a:defRPr b="0" i="0" sz="3200" u="none" cap="none" strike="noStrike">
                <a:solidFill>
                  <a:srgbClr val="000099"/>
                </a:solidFill>
                <a:latin typeface="Arimo"/>
                <a:ea typeface="Arimo"/>
                <a:cs typeface="Arimo"/>
                <a:sym typeface="Arimo"/>
              </a:defRPr>
            </a:lvl1pPr>
            <a:lvl2pPr indent="0" lvl="1" marL="457200" marR="0" rtl="0" algn="l">
              <a:spcBef>
                <a:spcPts val="560"/>
              </a:spcBef>
              <a:spcAft>
                <a:spcPts val="0"/>
              </a:spcAft>
              <a:buClr>
                <a:srgbClr val="333399"/>
              </a:buClr>
              <a:buFont typeface="Arimo"/>
              <a:buNone/>
              <a:defRPr b="0" i="0" sz="2800" u="none" cap="none" strike="noStrike">
                <a:solidFill>
                  <a:srgbClr val="333399"/>
                </a:solidFill>
                <a:latin typeface="Arimo"/>
                <a:ea typeface="Arimo"/>
                <a:cs typeface="Arimo"/>
                <a:sym typeface="Arimo"/>
              </a:defRPr>
            </a:lvl2pPr>
            <a:lvl3pPr indent="0" lvl="2" marL="914400" marR="0" rtl="0" algn="l">
              <a:spcBef>
                <a:spcPts val="480"/>
              </a:spcBef>
              <a:spcAft>
                <a:spcPts val="0"/>
              </a:spcAft>
              <a:buClr>
                <a:schemeClr val="accent2"/>
              </a:buClr>
              <a:buFont typeface="Arimo"/>
              <a:buNone/>
              <a:defRPr b="0" i="0" sz="2400" u="none" cap="none" strike="noStrike">
                <a:solidFill>
                  <a:schemeClr val="accent2"/>
                </a:solidFill>
                <a:latin typeface="Arimo"/>
                <a:ea typeface="Arimo"/>
                <a:cs typeface="Arimo"/>
                <a:sym typeface="Arimo"/>
              </a:defRPr>
            </a:lvl3pPr>
            <a:lvl4pPr indent="0" lvl="3" marL="1371600" marR="0" rtl="0" algn="l">
              <a:spcBef>
                <a:spcPts val="400"/>
              </a:spcBef>
              <a:spcAft>
                <a:spcPts val="0"/>
              </a:spcAft>
              <a:buClr>
                <a:schemeClr val="dk1"/>
              </a:buClr>
              <a:buFont typeface="Arimo"/>
              <a:buNone/>
              <a:defRPr b="0" i="0" sz="2000" u="none" cap="none" strike="noStrike">
                <a:solidFill>
                  <a:schemeClr val="dk1"/>
                </a:solidFill>
                <a:latin typeface="Arimo"/>
                <a:ea typeface="Arimo"/>
                <a:cs typeface="Arimo"/>
                <a:sym typeface="Arimo"/>
              </a:defRPr>
            </a:lvl4pPr>
            <a:lvl5pPr indent="0" lvl="4" marL="1828800" marR="0" rtl="0" algn="l">
              <a:spcBef>
                <a:spcPts val="400"/>
              </a:spcBef>
              <a:spcAft>
                <a:spcPts val="0"/>
              </a:spcAft>
              <a:buClr>
                <a:schemeClr val="dk1"/>
              </a:buClr>
              <a:buFont typeface="Arimo"/>
              <a:buNone/>
              <a:defRPr b="0" i="0" sz="2000" u="none" cap="none" strike="noStrike">
                <a:solidFill>
                  <a:schemeClr val="dk1"/>
                </a:solidFill>
                <a:latin typeface="Arimo"/>
                <a:ea typeface="Arimo"/>
                <a:cs typeface="Arimo"/>
                <a:sym typeface="Arimo"/>
              </a:defRPr>
            </a:lvl5pPr>
            <a:lvl6pPr indent="0" lvl="5" marL="2286000" marR="0" rtl="0" algn="l">
              <a:spcBef>
                <a:spcPts val="400"/>
              </a:spcBef>
              <a:spcAft>
                <a:spcPts val="0"/>
              </a:spcAft>
              <a:buClr>
                <a:schemeClr val="dk1"/>
              </a:buClr>
              <a:buFont typeface="Arimo"/>
              <a:buNone/>
              <a:defRPr b="0" i="0" sz="2000" u="none" cap="none" strike="noStrike">
                <a:solidFill>
                  <a:schemeClr val="dk1"/>
                </a:solidFill>
                <a:latin typeface="Arimo"/>
                <a:ea typeface="Arimo"/>
                <a:cs typeface="Arimo"/>
                <a:sym typeface="Arimo"/>
              </a:defRPr>
            </a:lvl6pPr>
            <a:lvl7pPr indent="0" lvl="6" marL="2743200" marR="0" rtl="0" algn="l">
              <a:spcBef>
                <a:spcPts val="400"/>
              </a:spcBef>
              <a:spcAft>
                <a:spcPts val="0"/>
              </a:spcAft>
              <a:buClr>
                <a:schemeClr val="dk1"/>
              </a:buClr>
              <a:buFont typeface="Arimo"/>
              <a:buNone/>
              <a:defRPr b="0" i="0" sz="2000" u="none" cap="none" strike="noStrike">
                <a:solidFill>
                  <a:schemeClr val="dk1"/>
                </a:solidFill>
                <a:latin typeface="Arimo"/>
                <a:ea typeface="Arimo"/>
                <a:cs typeface="Arimo"/>
                <a:sym typeface="Arimo"/>
              </a:defRPr>
            </a:lvl7pPr>
            <a:lvl8pPr indent="0" lvl="7" marL="3200400" marR="0" rtl="0" algn="l">
              <a:spcBef>
                <a:spcPts val="400"/>
              </a:spcBef>
              <a:spcAft>
                <a:spcPts val="0"/>
              </a:spcAft>
              <a:buClr>
                <a:schemeClr val="dk1"/>
              </a:buClr>
              <a:buFont typeface="Arimo"/>
              <a:buNone/>
              <a:defRPr b="0" i="0" sz="2000" u="none" cap="none" strike="noStrike">
                <a:solidFill>
                  <a:schemeClr val="dk1"/>
                </a:solidFill>
                <a:latin typeface="Arimo"/>
                <a:ea typeface="Arimo"/>
                <a:cs typeface="Arimo"/>
                <a:sym typeface="Arimo"/>
              </a:defRPr>
            </a:lvl8pPr>
            <a:lvl9pPr indent="0" lvl="8" marL="3657600" marR="0" rtl="0" algn="l">
              <a:spcBef>
                <a:spcPts val="400"/>
              </a:spcBef>
              <a:spcAft>
                <a:spcPts val="0"/>
              </a:spcAft>
              <a:buClr>
                <a:schemeClr val="dk1"/>
              </a:buClr>
              <a:buFont typeface="Arimo"/>
              <a:buNone/>
              <a:defRPr b="0" i="0" sz="2000" u="none" cap="none" strike="noStrike">
                <a:solidFill>
                  <a:schemeClr val="dk1"/>
                </a:solidFill>
                <a:latin typeface="Arimo"/>
                <a:ea typeface="Arimo"/>
                <a:cs typeface="Arimo"/>
                <a:sym typeface="Arimo"/>
              </a:defRPr>
            </a:lvl9pPr>
          </a:lstStyle>
          <a:p/>
        </p:txBody>
      </p:sp>
      <p:sp>
        <p:nvSpPr>
          <p:cNvPr id="183" name="Shape 183"/>
          <p:cNvSpPr txBox="1"/>
          <p:nvPr>
            <p:ph idx="1" type="body"/>
          </p:nvPr>
        </p:nvSpPr>
        <p:spPr>
          <a:xfrm>
            <a:off x="1792288" y="5367337"/>
            <a:ext cx="5486399" cy="804861"/>
          </a:xfrm>
          <a:prstGeom prst="rect">
            <a:avLst/>
          </a:prstGeom>
          <a:noFill/>
          <a:ln>
            <a:noFill/>
          </a:ln>
        </p:spPr>
        <p:txBody>
          <a:bodyPr anchorCtr="0" anchor="t" bIns="91425" lIns="91425" rIns="91425" tIns="91425"/>
          <a:lstStyle>
            <a:lvl1pPr indent="0" lvl="0" marL="0" marR="0" rtl="0" algn="l">
              <a:spcBef>
                <a:spcPts val="280"/>
              </a:spcBef>
              <a:spcAft>
                <a:spcPts val="0"/>
              </a:spcAft>
              <a:buClr>
                <a:srgbClr val="000099"/>
              </a:buClr>
              <a:buFont typeface="Arimo"/>
              <a:buNone/>
              <a:defRPr b="0" i="0" sz="1400" u="none" cap="none" strike="noStrike">
                <a:solidFill>
                  <a:srgbClr val="000099"/>
                </a:solidFill>
                <a:latin typeface="Arimo"/>
                <a:ea typeface="Arimo"/>
                <a:cs typeface="Arimo"/>
                <a:sym typeface="Arimo"/>
              </a:defRPr>
            </a:lvl1pPr>
            <a:lvl2pPr indent="0" lvl="1" marL="457200" marR="0" rtl="0" algn="l">
              <a:spcBef>
                <a:spcPts val="240"/>
              </a:spcBef>
              <a:spcAft>
                <a:spcPts val="0"/>
              </a:spcAft>
              <a:buClr>
                <a:srgbClr val="333399"/>
              </a:buClr>
              <a:buFont typeface="Arimo"/>
              <a:buNone/>
              <a:defRPr b="0" i="0" sz="1200" u="none" cap="none" strike="noStrike">
                <a:solidFill>
                  <a:srgbClr val="333399"/>
                </a:solidFill>
                <a:latin typeface="Arimo"/>
                <a:ea typeface="Arimo"/>
                <a:cs typeface="Arimo"/>
                <a:sym typeface="Arimo"/>
              </a:defRPr>
            </a:lvl2pPr>
            <a:lvl3pPr indent="0" lvl="2" marL="914400" marR="0" rtl="0" algn="l">
              <a:spcBef>
                <a:spcPts val="200"/>
              </a:spcBef>
              <a:spcAft>
                <a:spcPts val="0"/>
              </a:spcAft>
              <a:buClr>
                <a:schemeClr val="accent2"/>
              </a:buClr>
              <a:buFont typeface="Arimo"/>
              <a:buNone/>
              <a:defRPr b="0" i="0" sz="1000" u="none" cap="none" strike="noStrike">
                <a:solidFill>
                  <a:schemeClr val="accent2"/>
                </a:solidFill>
                <a:latin typeface="Arimo"/>
                <a:ea typeface="Arimo"/>
                <a:cs typeface="Arimo"/>
                <a:sym typeface="Arimo"/>
              </a:defRPr>
            </a:lvl3pPr>
            <a:lvl4pPr indent="0" lvl="3" marL="1371600" marR="0" rtl="0" algn="l">
              <a:spcBef>
                <a:spcPts val="180"/>
              </a:spcBef>
              <a:spcAft>
                <a:spcPts val="0"/>
              </a:spcAft>
              <a:buClr>
                <a:schemeClr val="dk1"/>
              </a:buClr>
              <a:buFont typeface="Arimo"/>
              <a:buNone/>
              <a:defRPr b="0" i="0" sz="900" u="none" cap="none" strike="noStrike">
                <a:solidFill>
                  <a:schemeClr val="dk1"/>
                </a:solidFill>
                <a:latin typeface="Arimo"/>
                <a:ea typeface="Arimo"/>
                <a:cs typeface="Arimo"/>
                <a:sym typeface="Arimo"/>
              </a:defRPr>
            </a:lvl4pPr>
            <a:lvl5pPr indent="0" lvl="4" marL="1828800" marR="0" rtl="0" algn="l">
              <a:spcBef>
                <a:spcPts val="180"/>
              </a:spcBef>
              <a:spcAft>
                <a:spcPts val="0"/>
              </a:spcAft>
              <a:buClr>
                <a:schemeClr val="dk1"/>
              </a:buClr>
              <a:buFont typeface="Arimo"/>
              <a:buNone/>
              <a:defRPr b="0" i="0" sz="900" u="none" cap="none" strike="noStrike">
                <a:solidFill>
                  <a:schemeClr val="dk1"/>
                </a:solidFill>
                <a:latin typeface="Arimo"/>
                <a:ea typeface="Arimo"/>
                <a:cs typeface="Arimo"/>
                <a:sym typeface="Arimo"/>
              </a:defRPr>
            </a:lvl5pPr>
            <a:lvl6pPr indent="0" lvl="5" marL="2286000" marR="0" rtl="0" algn="l">
              <a:spcBef>
                <a:spcPts val="180"/>
              </a:spcBef>
              <a:spcAft>
                <a:spcPts val="0"/>
              </a:spcAft>
              <a:buClr>
                <a:schemeClr val="dk1"/>
              </a:buClr>
              <a:buFont typeface="Arimo"/>
              <a:buNone/>
              <a:defRPr b="0" i="0" sz="900" u="none" cap="none" strike="noStrike">
                <a:solidFill>
                  <a:schemeClr val="dk1"/>
                </a:solidFill>
                <a:latin typeface="Arimo"/>
                <a:ea typeface="Arimo"/>
                <a:cs typeface="Arimo"/>
                <a:sym typeface="Arimo"/>
              </a:defRPr>
            </a:lvl6pPr>
            <a:lvl7pPr indent="0" lvl="6" marL="2743200" marR="0" rtl="0" algn="l">
              <a:spcBef>
                <a:spcPts val="180"/>
              </a:spcBef>
              <a:spcAft>
                <a:spcPts val="0"/>
              </a:spcAft>
              <a:buClr>
                <a:schemeClr val="dk1"/>
              </a:buClr>
              <a:buFont typeface="Arimo"/>
              <a:buNone/>
              <a:defRPr b="0" i="0" sz="900" u="none" cap="none" strike="noStrike">
                <a:solidFill>
                  <a:schemeClr val="dk1"/>
                </a:solidFill>
                <a:latin typeface="Arimo"/>
                <a:ea typeface="Arimo"/>
                <a:cs typeface="Arimo"/>
                <a:sym typeface="Arimo"/>
              </a:defRPr>
            </a:lvl7pPr>
            <a:lvl8pPr indent="0" lvl="7" marL="3200400" marR="0" rtl="0" algn="l">
              <a:spcBef>
                <a:spcPts val="180"/>
              </a:spcBef>
              <a:spcAft>
                <a:spcPts val="0"/>
              </a:spcAft>
              <a:buClr>
                <a:schemeClr val="dk1"/>
              </a:buClr>
              <a:buFont typeface="Arimo"/>
              <a:buNone/>
              <a:defRPr b="0" i="0" sz="900" u="none" cap="none" strike="noStrike">
                <a:solidFill>
                  <a:schemeClr val="dk1"/>
                </a:solidFill>
                <a:latin typeface="Arimo"/>
                <a:ea typeface="Arimo"/>
                <a:cs typeface="Arimo"/>
                <a:sym typeface="Arimo"/>
              </a:defRPr>
            </a:lvl8pPr>
            <a:lvl9pPr indent="0" lvl="8" marL="3657600" marR="0" rtl="0" algn="l">
              <a:spcBef>
                <a:spcPts val="180"/>
              </a:spcBef>
              <a:spcAft>
                <a:spcPts val="0"/>
              </a:spcAft>
              <a:buClr>
                <a:schemeClr val="dk1"/>
              </a:buClr>
              <a:buFont typeface="Arimo"/>
              <a:buNone/>
              <a:defRPr b="0" i="0" sz="900" u="none" cap="none" strike="noStrike">
                <a:solidFill>
                  <a:schemeClr val="dk1"/>
                </a:solidFill>
                <a:latin typeface="Arimo"/>
                <a:ea typeface="Arimo"/>
                <a:cs typeface="Arimo"/>
                <a:sym typeface="Arimo"/>
              </a:defRPr>
            </a:lvl9pPr>
          </a:lstStyle>
          <a:p/>
        </p:txBody>
      </p:sp>
      <p:sp>
        <p:nvSpPr>
          <p:cNvPr id="184" name="Shape 184"/>
          <p:cNvSpPr txBox="1"/>
          <p:nvPr>
            <p:ph idx="10" type="dt"/>
          </p:nvPr>
        </p:nvSpPr>
        <p:spPr>
          <a:xfrm>
            <a:off x="685800" y="6248400"/>
            <a:ext cx="3200399" cy="457200"/>
          </a:xfrm>
          <a:prstGeom prst="rect">
            <a:avLst/>
          </a:prstGeom>
          <a:noFill/>
          <a:ln>
            <a:noFill/>
          </a:ln>
        </p:spPr>
        <p:txBody>
          <a:bodyPr anchorCtr="0" anchor="t" bIns="91425" lIns="91425" rIns="91425" tIns="91425"/>
          <a:lstStyle>
            <a:lvl1pPr indent="0" lvl="0" marL="0" marR="0" rtl="0" algn="l">
              <a:spcBef>
                <a:spcPts val="0"/>
              </a:spcBef>
              <a:buNone/>
              <a:defRPr sz="1400">
                <a:solidFill>
                  <a:schemeClr val="dk1"/>
                </a:solidFill>
                <a:latin typeface="Times New Roman"/>
                <a:ea typeface="Times New Roman"/>
                <a:cs typeface="Times New Roman"/>
                <a:sym typeface="Times New Roman"/>
              </a:defRPr>
            </a:lvl1pPr>
            <a:lvl2pPr indent="0" lvl="1" marL="457200" marR="0" rtl="0" algn="l">
              <a:spcBef>
                <a:spcPts val="0"/>
              </a:spcBef>
              <a:buNone/>
              <a:defRPr b="0" i="0" sz="1800" u="none" cap="none" strike="noStrike">
                <a:solidFill>
                  <a:schemeClr val="dk1"/>
                </a:solidFill>
                <a:latin typeface="Arimo"/>
                <a:ea typeface="Arimo"/>
                <a:cs typeface="Arimo"/>
                <a:sym typeface="Arimo"/>
              </a:defRPr>
            </a:lvl2pPr>
            <a:lvl3pPr indent="0" lvl="2" marL="914400" marR="0" rtl="0" algn="l">
              <a:spcBef>
                <a:spcPts val="0"/>
              </a:spcBef>
              <a:buNone/>
              <a:defRPr b="0" i="0" sz="1800" u="none" cap="none" strike="noStrike">
                <a:solidFill>
                  <a:schemeClr val="dk1"/>
                </a:solidFill>
                <a:latin typeface="Arimo"/>
                <a:ea typeface="Arimo"/>
                <a:cs typeface="Arimo"/>
                <a:sym typeface="Arimo"/>
              </a:defRPr>
            </a:lvl3pPr>
            <a:lvl4pPr indent="0" lvl="3" marL="1371600" marR="0" rtl="0" algn="l">
              <a:spcBef>
                <a:spcPts val="0"/>
              </a:spcBef>
              <a:buNone/>
              <a:defRPr b="0" i="0" sz="1800" u="none" cap="none" strike="noStrike">
                <a:solidFill>
                  <a:schemeClr val="dk1"/>
                </a:solidFill>
                <a:latin typeface="Arimo"/>
                <a:ea typeface="Arimo"/>
                <a:cs typeface="Arimo"/>
                <a:sym typeface="Arimo"/>
              </a:defRPr>
            </a:lvl4pPr>
            <a:lvl5pPr indent="0" lvl="4" marL="1828800" marR="0" rtl="0" algn="l">
              <a:spcBef>
                <a:spcPts val="0"/>
              </a:spcBef>
              <a:buNone/>
              <a:defRPr b="0" i="0" sz="1800" u="none" cap="none" strike="noStrike">
                <a:solidFill>
                  <a:schemeClr val="dk1"/>
                </a:solidFill>
                <a:latin typeface="Arimo"/>
                <a:ea typeface="Arimo"/>
                <a:cs typeface="Arimo"/>
                <a:sym typeface="Arimo"/>
              </a:defRPr>
            </a:lvl5pPr>
            <a:lvl6pPr indent="0" lvl="5" marL="2286000" marR="0" rtl="0" algn="l">
              <a:spcBef>
                <a:spcPts val="0"/>
              </a:spcBef>
              <a:buNone/>
              <a:defRPr b="0" i="0" sz="1800" u="none" cap="none" strike="noStrike">
                <a:solidFill>
                  <a:schemeClr val="dk1"/>
                </a:solidFill>
                <a:latin typeface="Arimo"/>
                <a:ea typeface="Arimo"/>
                <a:cs typeface="Arimo"/>
                <a:sym typeface="Arimo"/>
              </a:defRPr>
            </a:lvl6pPr>
            <a:lvl7pPr indent="0" lvl="6" marL="2743200" marR="0" rtl="0" algn="l">
              <a:spcBef>
                <a:spcPts val="0"/>
              </a:spcBef>
              <a:buNone/>
              <a:defRPr b="0" i="0" sz="1800" u="none" cap="none" strike="noStrike">
                <a:solidFill>
                  <a:schemeClr val="dk1"/>
                </a:solidFill>
                <a:latin typeface="Arimo"/>
                <a:ea typeface="Arimo"/>
                <a:cs typeface="Arimo"/>
                <a:sym typeface="Arimo"/>
              </a:defRPr>
            </a:lvl7pPr>
            <a:lvl8pPr indent="0" lvl="7" marL="3200400" marR="0" rtl="0" algn="l">
              <a:spcBef>
                <a:spcPts val="0"/>
              </a:spcBef>
              <a:buNone/>
              <a:defRPr b="0" i="0" sz="1800" u="none" cap="none" strike="noStrike">
                <a:solidFill>
                  <a:schemeClr val="dk1"/>
                </a:solidFill>
                <a:latin typeface="Arimo"/>
                <a:ea typeface="Arimo"/>
                <a:cs typeface="Arimo"/>
                <a:sym typeface="Arimo"/>
              </a:defRPr>
            </a:lvl8pPr>
            <a:lvl9pPr indent="0" lvl="8" marL="3657600" marR="0" rtl="0" algn="l">
              <a:spcBef>
                <a:spcPts val="0"/>
              </a:spcBef>
              <a:buNone/>
              <a:defRPr b="0" i="0" sz="1800" u="none" cap="none" strike="noStrike">
                <a:solidFill>
                  <a:schemeClr val="dk1"/>
                </a:solidFill>
                <a:latin typeface="Arimo"/>
                <a:ea typeface="Arimo"/>
                <a:cs typeface="Arimo"/>
                <a:sym typeface="Arimo"/>
              </a:defRPr>
            </a:lvl9pPr>
          </a:lstStyle>
          <a:p/>
        </p:txBody>
      </p:sp>
      <p:sp>
        <p:nvSpPr>
          <p:cNvPr id="185" name="Shape 185"/>
          <p:cNvSpPr txBox="1"/>
          <p:nvPr>
            <p:ph idx="12" type="sldNum"/>
          </p:nvPr>
        </p:nvSpPr>
        <p:spPr>
          <a:xfrm>
            <a:off x="6553200" y="6248400"/>
            <a:ext cx="1904999" cy="457200"/>
          </a:xfrm>
          <a:prstGeom prst="rect">
            <a:avLst/>
          </a:prstGeom>
          <a:noFill/>
          <a:ln>
            <a:noFill/>
          </a:ln>
        </p:spPr>
        <p:txBody>
          <a:bodyPr anchorCtr="0" anchor="t" bIns="45700" lIns="91425" rIns="91425" tIns="45700">
            <a:noAutofit/>
          </a:bodyPr>
          <a:lstStyle/>
          <a:p>
            <a:pPr indent="0" lvl="0" marL="0" marR="0" rtl="0" algn="r">
              <a:spcBef>
                <a:spcPts val="0"/>
              </a:spcBef>
              <a:buSzPct val="25000"/>
              <a:buNone/>
            </a:pPr>
            <a:fld id="{00000000-1234-1234-1234-123412341234}" type="slidenum">
              <a:rPr lang="en-US" sz="1400">
                <a:solidFill>
                  <a:schemeClr val="dk1"/>
                </a:solidFill>
                <a:latin typeface="Arimo"/>
                <a:ea typeface="Arimo"/>
                <a:cs typeface="Arimo"/>
                <a:sym typeface="Arimo"/>
              </a:rPr>
              <a:t>‹#›</a:t>
            </a:fld>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186" name="Shape 186"/>
        <p:cNvGrpSpPr/>
        <p:nvPr/>
      </p:nvGrpSpPr>
      <p:grpSpPr>
        <a:xfrm>
          <a:off x="0" y="0"/>
          <a:ext cx="0" cy="0"/>
          <a:chOff x="0" y="0"/>
          <a:chExt cx="0" cy="0"/>
        </a:xfrm>
      </p:grpSpPr>
      <p:sp>
        <p:nvSpPr>
          <p:cNvPr id="187" name="Shape 187"/>
          <p:cNvSpPr txBox="1"/>
          <p:nvPr>
            <p:ph type="title"/>
          </p:nvPr>
        </p:nvSpPr>
        <p:spPr>
          <a:xfrm>
            <a:off x="685800" y="609600"/>
            <a:ext cx="7772400" cy="609599"/>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1" i="0" sz="3200" u="none" cap="none" strike="noStrike">
                <a:solidFill>
                  <a:srgbClr val="FF3300"/>
                </a:solidFill>
                <a:latin typeface="Arimo"/>
                <a:ea typeface="Arimo"/>
                <a:cs typeface="Arimo"/>
                <a:sym typeface="Arimo"/>
              </a:defRPr>
            </a:lvl1pPr>
            <a:lvl2pPr indent="0" lvl="1" marL="0" marR="0" rtl="0" algn="ctr">
              <a:spcBef>
                <a:spcPts val="0"/>
              </a:spcBef>
              <a:spcAft>
                <a:spcPts val="0"/>
              </a:spcAft>
              <a:buNone/>
              <a:defRPr b="1" i="0" sz="3200" u="none" cap="none" strike="noStrike">
                <a:solidFill>
                  <a:srgbClr val="FF3300"/>
                </a:solidFill>
                <a:latin typeface="Arimo"/>
                <a:ea typeface="Arimo"/>
                <a:cs typeface="Arimo"/>
                <a:sym typeface="Arimo"/>
              </a:defRPr>
            </a:lvl2pPr>
            <a:lvl3pPr indent="0" lvl="2" marL="0" marR="0" rtl="0" algn="ctr">
              <a:spcBef>
                <a:spcPts val="0"/>
              </a:spcBef>
              <a:spcAft>
                <a:spcPts val="0"/>
              </a:spcAft>
              <a:buNone/>
              <a:defRPr b="1" i="0" sz="3200" u="none" cap="none" strike="noStrike">
                <a:solidFill>
                  <a:srgbClr val="FF3300"/>
                </a:solidFill>
                <a:latin typeface="Arimo"/>
                <a:ea typeface="Arimo"/>
                <a:cs typeface="Arimo"/>
                <a:sym typeface="Arimo"/>
              </a:defRPr>
            </a:lvl3pPr>
            <a:lvl4pPr indent="0" lvl="3" marL="0" marR="0" rtl="0" algn="ctr">
              <a:spcBef>
                <a:spcPts val="0"/>
              </a:spcBef>
              <a:spcAft>
                <a:spcPts val="0"/>
              </a:spcAft>
              <a:buNone/>
              <a:defRPr b="1" i="0" sz="3200" u="none" cap="none" strike="noStrike">
                <a:solidFill>
                  <a:srgbClr val="FF3300"/>
                </a:solidFill>
                <a:latin typeface="Arimo"/>
                <a:ea typeface="Arimo"/>
                <a:cs typeface="Arimo"/>
                <a:sym typeface="Arimo"/>
              </a:defRPr>
            </a:lvl4pPr>
            <a:lvl5pPr indent="0" lvl="4" marL="0" marR="0" rtl="0" algn="ctr">
              <a:spcBef>
                <a:spcPts val="0"/>
              </a:spcBef>
              <a:spcAft>
                <a:spcPts val="0"/>
              </a:spcAft>
              <a:buNone/>
              <a:defRPr b="1" i="0" sz="3200" u="none" cap="none" strike="noStrike">
                <a:solidFill>
                  <a:srgbClr val="FF3300"/>
                </a:solidFill>
                <a:latin typeface="Arimo"/>
                <a:ea typeface="Arimo"/>
                <a:cs typeface="Arimo"/>
                <a:sym typeface="Arimo"/>
              </a:defRPr>
            </a:lvl5pPr>
            <a:lvl6pPr indent="0" lvl="5" marL="457200" marR="0" rtl="0" algn="ctr">
              <a:spcBef>
                <a:spcPts val="0"/>
              </a:spcBef>
              <a:spcAft>
                <a:spcPts val="0"/>
              </a:spcAft>
              <a:buNone/>
              <a:defRPr b="1" i="0" sz="3200" u="none" cap="none" strike="noStrike">
                <a:solidFill>
                  <a:srgbClr val="FF3300"/>
                </a:solidFill>
                <a:latin typeface="Arimo"/>
                <a:ea typeface="Arimo"/>
                <a:cs typeface="Arimo"/>
                <a:sym typeface="Arimo"/>
              </a:defRPr>
            </a:lvl6pPr>
            <a:lvl7pPr indent="0" lvl="6" marL="914400" marR="0" rtl="0" algn="ctr">
              <a:spcBef>
                <a:spcPts val="0"/>
              </a:spcBef>
              <a:spcAft>
                <a:spcPts val="0"/>
              </a:spcAft>
              <a:buNone/>
              <a:defRPr b="1" i="0" sz="3200" u="none" cap="none" strike="noStrike">
                <a:solidFill>
                  <a:srgbClr val="FF3300"/>
                </a:solidFill>
                <a:latin typeface="Arimo"/>
                <a:ea typeface="Arimo"/>
                <a:cs typeface="Arimo"/>
                <a:sym typeface="Arimo"/>
              </a:defRPr>
            </a:lvl7pPr>
            <a:lvl8pPr indent="0" lvl="7" marL="1371600" marR="0" rtl="0" algn="ctr">
              <a:spcBef>
                <a:spcPts val="0"/>
              </a:spcBef>
              <a:spcAft>
                <a:spcPts val="0"/>
              </a:spcAft>
              <a:buNone/>
              <a:defRPr b="1" i="0" sz="3200" u="none" cap="none" strike="noStrike">
                <a:solidFill>
                  <a:srgbClr val="FF3300"/>
                </a:solidFill>
                <a:latin typeface="Arimo"/>
                <a:ea typeface="Arimo"/>
                <a:cs typeface="Arimo"/>
                <a:sym typeface="Arimo"/>
              </a:defRPr>
            </a:lvl8pPr>
            <a:lvl9pPr indent="0" lvl="8" marL="1828800" marR="0" rtl="0" algn="ctr">
              <a:spcBef>
                <a:spcPts val="0"/>
              </a:spcBef>
              <a:spcAft>
                <a:spcPts val="0"/>
              </a:spcAft>
              <a:buNone/>
              <a:defRPr b="1" i="0" sz="3200" u="none" cap="none" strike="noStrike">
                <a:solidFill>
                  <a:srgbClr val="FF3300"/>
                </a:solidFill>
                <a:latin typeface="Arimo"/>
                <a:ea typeface="Arimo"/>
                <a:cs typeface="Arimo"/>
                <a:sym typeface="Arimo"/>
              </a:defRPr>
            </a:lvl9pPr>
          </a:lstStyle>
          <a:p/>
        </p:txBody>
      </p:sp>
      <p:sp>
        <p:nvSpPr>
          <p:cNvPr id="188" name="Shape 188"/>
          <p:cNvSpPr txBox="1"/>
          <p:nvPr>
            <p:ph idx="1" type="body"/>
          </p:nvPr>
        </p:nvSpPr>
        <p:spPr>
          <a:xfrm rot="5400000">
            <a:off x="2514599" y="152399"/>
            <a:ext cx="4114800" cy="7772400"/>
          </a:xfrm>
          <a:prstGeom prst="rect">
            <a:avLst/>
          </a:prstGeom>
          <a:noFill/>
          <a:ln>
            <a:noFill/>
          </a:ln>
        </p:spPr>
        <p:txBody>
          <a:bodyPr anchorCtr="0" anchor="t" bIns="91425" lIns="91425" rIns="91425" tIns="91425"/>
          <a:lstStyle>
            <a:lvl1pPr indent="-165100" lvl="0" marL="342900" marR="0" rtl="0" algn="l">
              <a:spcBef>
                <a:spcPts val="560"/>
              </a:spcBef>
              <a:spcAft>
                <a:spcPts val="0"/>
              </a:spcAft>
              <a:buClr>
                <a:srgbClr val="000099"/>
              </a:buClr>
              <a:buSzPct val="100000"/>
              <a:buFont typeface="Arimo"/>
              <a:buChar char="•"/>
              <a:defRPr b="0" i="0" sz="2800" u="none" cap="none" strike="noStrike">
                <a:solidFill>
                  <a:srgbClr val="000099"/>
                </a:solidFill>
                <a:latin typeface="Arimo"/>
                <a:ea typeface="Arimo"/>
                <a:cs typeface="Arimo"/>
                <a:sym typeface="Arimo"/>
              </a:defRPr>
            </a:lvl1pPr>
            <a:lvl2pPr indent="-133350" lvl="1" marL="742950" marR="0" rtl="0" algn="l">
              <a:spcBef>
                <a:spcPts val="480"/>
              </a:spcBef>
              <a:spcAft>
                <a:spcPts val="0"/>
              </a:spcAft>
              <a:buClr>
                <a:srgbClr val="333399"/>
              </a:buClr>
              <a:buSzPct val="100000"/>
              <a:buFont typeface="Arimo"/>
              <a:buChar char="–"/>
              <a:defRPr b="0" i="0" sz="2400" u="none" cap="none" strike="noStrike">
                <a:solidFill>
                  <a:srgbClr val="333399"/>
                </a:solidFill>
                <a:latin typeface="Arimo"/>
                <a:ea typeface="Arimo"/>
                <a:cs typeface="Arimo"/>
                <a:sym typeface="Arimo"/>
              </a:defRPr>
            </a:lvl2pPr>
            <a:lvl3pPr indent="-101600" lvl="2" marL="1143000" marR="0" rtl="0" algn="l">
              <a:spcBef>
                <a:spcPts val="400"/>
              </a:spcBef>
              <a:spcAft>
                <a:spcPts val="0"/>
              </a:spcAft>
              <a:buClr>
                <a:schemeClr val="accent2"/>
              </a:buClr>
              <a:buSzPct val="100000"/>
              <a:buFont typeface="Arimo"/>
              <a:buChar char="•"/>
              <a:defRPr b="0" i="0" sz="2000" u="none" cap="none" strike="noStrike">
                <a:solidFill>
                  <a:schemeClr val="accent2"/>
                </a:solidFill>
                <a:latin typeface="Arimo"/>
                <a:ea typeface="Arimo"/>
                <a:cs typeface="Arimo"/>
                <a:sym typeface="Arimo"/>
              </a:defRPr>
            </a:lvl3pPr>
            <a:lvl4pPr indent="-101600" lvl="3" marL="16002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4pPr>
            <a:lvl5pPr indent="-101600" lvl="4" marL="20574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5pPr>
            <a:lvl6pPr indent="-101600" lvl="5" marL="25146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6pPr>
            <a:lvl7pPr indent="-101600" lvl="6" marL="29718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7pPr>
            <a:lvl8pPr indent="-101600" lvl="7" marL="34290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8pPr>
            <a:lvl9pPr indent="-101600" lvl="8" marL="38862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9pPr>
          </a:lstStyle>
          <a:p/>
        </p:txBody>
      </p:sp>
      <p:sp>
        <p:nvSpPr>
          <p:cNvPr id="189" name="Shape 189"/>
          <p:cNvSpPr txBox="1"/>
          <p:nvPr>
            <p:ph idx="10" type="dt"/>
          </p:nvPr>
        </p:nvSpPr>
        <p:spPr>
          <a:xfrm>
            <a:off x="685800" y="6248400"/>
            <a:ext cx="3200399" cy="457200"/>
          </a:xfrm>
          <a:prstGeom prst="rect">
            <a:avLst/>
          </a:prstGeom>
          <a:noFill/>
          <a:ln>
            <a:noFill/>
          </a:ln>
        </p:spPr>
        <p:txBody>
          <a:bodyPr anchorCtr="0" anchor="t" bIns="91425" lIns="91425" rIns="91425" tIns="91425"/>
          <a:lstStyle>
            <a:lvl1pPr indent="0" lvl="0" marL="0" marR="0" rtl="0" algn="l">
              <a:spcBef>
                <a:spcPts val="0"/>
              </a:spcBef>
              <a:buNone/>
              <a:defRPr sz="1400">
                <a:solidFill>
                  <a:schemeClr val="dk1"/>
                </a:solidFill>
                <a:latin typeface="Times New Roman"/>
                <a:ea typeface="Times New Roman"/>
                <a:cs typeface="Times New Roman"/>
                <a:sym typeface="Times New Roman"/>
              </a:defRPr>
            </a:lvl1pPr>
            <a:lvl2pPr indent="0" lvl="1" marL="457200" marR="0" rtl="0" algn="l">
              <a:spcBef>
                <a:spcPts val="0"/>
              </a:spcBef>
              <a:buNone/>
              <a:defRPr b="0" i="0" sz="1800" u="none" cap="none" strike="noStrike">
                <a:solidFill>
                  <a:schemeClr val="dk1"/>
                </a:solidFill>
                <a:latin typeface="Arimo"/>
                <a:ea typeface="Arimo"/>
                <a:cs typeface="Arimo"/>
                <a:sym typeface="Arimo"/>
              </a:defRPr>
            </a:lvl2pPr>
            <a:lvl3pPr indent="0" lvl="2" marL="914400" marR="0" rtl="0" algn="l">
              <a:spcBef>
                <a:spcPts val="0"/>
              </a:spcBef>
              <a:buNone/>
              <a:defRPr b="0" i="0" sz="1800" u="none" cap="none" strike="noStrike">
                <a:solidFill>
                  <a:schemeClr val="dk1"/>
                </a:solidFill>
                <a:latin typeface="Arimo"/>
                <a:ea typeface="Arimo"/>
                <a:cs typeface="Arimo"/>
                <a:sym typeface="Arimo"/>
              </a:defRPr>
            </a:lvl3pPr>
            <a:lvl4pPr indent="0" lvl="3" marL="1371600" marR="0" rtl="0" algn="l">
              <a:spcBef>
                <a:spcPts val="0"/>
              </a:spcBef>
              <a:buNone/>
              <a:defRPr b="0" i="0" sz="1800" u="none" cap="none" strike="noStrike">
                <a:solidFill>
                  <a:schemeClr val="dk1"/>
                </a:solidFill>
                <a:latin typeface="Arimo"/>
                <a:ea typeface="Arimo"/>
                <a:cs typeface="Arimo"/>
                <a:sym typeface="Arimo"/>
              </a:defRPr>
            </a:lvl4pPr>
            <a:lvl5pPr indent="0" lvl="4" marL="1828800" marR="0" rtl="0" algn="l">
              <a:spcBef>
                <a:spcPts val="0"/>
              </a:spcBef>
              <a:buNone/>
              <a:defRPr b="0" i="0" sz="1800" u="none" cap="none" strike="noStrike">
                <a:solidFill>
                  <a:schemeClr val="dk1"/>
                </a:solidFill>
                <a:latin typeface="Arimo"/>
                <a:ea typeface="Arimo"/>
                <a:cs typeface="Arimo"/>
                <a:sym typeface="Arimo"/>
              </a:defRPr>
            </a:lvl5pPr>
            <a:lvl6pPr indent="0" lvl="5" marL="2286000" marR="0" rtl="0" algn="l">
              <a:spcBef>
                <a:spcPts val="0"/>
              </a:spcBef>
              <a:buNone/>
              <a:defRPr b="0" i="0" sz="1800" u="none" cap="none" strike="noStrike">
                <a:solidFill>
                  <a:schemeClr val="dk1"/>
                </a:solidFill>
                <a:latin typeface="Arimo"/>
                <a:ea typeface="Arimo"/>
                <a:cs typeface="Arimo"/>
                <a:sym typeface="Arimo"/>
              </a:defRPr>
            </a:lvl6pPr>
            <a:lvl7pPr indent="0" lvl="6" marL="2743200" marR="0" rtl="0" algn="l">
              <a:spcBef>
                <a:spcPts val="0"/>
              </a:spcBef>
              <a:buNone/>
              <a:defRPr b="0" i="0" sz="1800" u="none" cap="none" strike="noStrike">
                <a:solidFill>
                  <a:schemeClr val="dk1"/>
                </a:solidFill>
                <a:latin typeface="Arimo"/>
                <a:ea typeface="Arimo"/>
                <a:cs typeface="Arimo"/>
                <a:sym typeface="Arimo"/>
              </a:defRPr>
            </a:lvl7pPr>
            <a:lvl8pPr indent="0" lvl="7" marL="3200400" marR="0" rtl="0" algn="l">
              <a:spcBef>
                <a:spcPts val="0"/>
              </a:spcBef>
              <a:buNone/>
              <a:defRPr b="0" i="0" sz="1800" u="none" cap="none" strike="noStrike">
                <a:solidFill>
                  <a:schemeClr val="dk1"/>
                </a:solidFill>
                <a:latin typeface="Arimo"/>
                <a:ea typeface="Arimo"/>
                <a:cs typeface="Arimo"/>
                <a:sym typeface="Arimo"/>
              </a:defRPr>
            </a:lvl8pPr>
            <a:lvl9pPr indent="0" lvl="8" marL="3657600" marR="0" rtl="0" algn="l">
              <a:spcBef>
                <a:spcPts val="0"/>
              </a:spcBef>
              <a:buNone/>
              <a:defRPr b="0" i="0" sz="1800" u="none" cap="none" strike="noStrike">
                <a:solidFill>
                  <a:schemeClr val="dk1"/>
                </a:solidFill>
                <a:latin typeface="Arimo"/>
                <a:ea typeface="Arimo"/>
                <a:cs typeface="Arimo"/>
                <a:sym typeface="Arimo"/>
              </a:defRPr>
            </a:lvl9pPr>
          </a:lstStyle>
          <a:p/>
        </p:txBody>
      </p:sp>
      <p:sp>
        <p:nvSpPr>
          <p:cNvPr id="190" name="Shape 190"/>
          <p:cNvSpPr txBox="1"/>
          <p:nvPr>
            <p:ph idx="12" type="sldNum"/>
          </p:nvPr>
        </p:nvSpPr>
        <p:spPr>
          <a:xfrm>
            <a:off x="6553200" y="6248400"/>
            <a:ext cx="1904999" cy="457200"/>
          </a:xfrm>
          <a:prstGeom prst="rect">
            <a:avLst/>
          </a:prstGeom>
          <a:noFill/>
          <a:ln>
            <a:noFill/>
          </a:ln>
        </p:spPr>
        <p:txBody>
          <a:bodyPr anchorCtr="0" anchor="t" bIns="45700" lIns="91425" rIns="91425" tIns="45700">
            <a:noAutofit/>
          </a:bodyPr>
          <a:lstStyle/>
          <a:p>
            <a:pPr indent="0" lvl="0" marL="0" marR="0" rtl="0" algn="r">
              <a:spcBef>
                <a:spcPts val="0"/>
              </a:spcBef>
              <a:buSzPct val="25000"/>
              <a:buNone/>
            </a:pPr>
            <a:fld id="{00000000-1234-1234-1234-123412341234}" type="slidenum">
              <a:rPr lang="en-US" sz="1400">
                <a:solidFill>
                  <a:schemeClr val="dk1"/>
                </a:solidFill>
                <a:latin typeface="Arimo"/>
                <a:ea typeface="Arimo"/>
                <a:cs typeface="Arimo"/>
                <a:sym typeface="Arimo"/>
              </a:rPr>
              <a:t>‹#›</a:t>
            </a:fld>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191" name="Shape 191"/>
        <p:cNvGrpSpPr/>
        <p:nvPr/>
      </p:nvGrpSpPr>
      <p:grpSpPr>
        <a:xfrm>
          <a:off x="0" y="0"/>
          <a:ext cx="0" cy="0"/>
          <a:chOff x="0" y="0"/>
          <a:chExt cx="0" cy="0"/>
        </a:xfrm>
      </p:grpSpPr>
      <p:sp>
        <p:nvSpPr>
          <p:cNvPr id="192" name="Shape 192"/>
          <p:cNvSpPr txBox="1"/>
          <p:nvPr>
            <p:ph type="title"/>
          </p:nvPr>
        </p:nvSpPr>
        <p:spPr>
          <a:xfrm rot="5400000">
            <a:off x="4743450" y="2381249"/>
            <a:ext cx="5486399" cy="1943100"/>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1" i="0" sz="3200" u="none" cap="none" strike="noStrike">
                <a:solidFill>
                  <a:srgbClr val="FF3300"/>
                </a:solidFill>
                <a:latin typeface="Arimo"/>
                <a:ea typeface="Arimo"/>
                <a:cs typeface="Arimo"/>
                <a:sym typeface="Arimo"/>
              </a:defRPr>
            </a:lvl1pPr>
            <a:lvl2pPr indent="0" lvl="1" marL="0" marR="0" rtl="0" algn="ctr">
              <a:spcBef>
                <a:spcPts val="0"/>
              </a:spcBef>
              <a:spcAft>
                <a:spcPts val="0"/>
              </a:spcAft>
              <a:buNone/>
              <a:defRPr b="1" i="0" sz="3200" u="none" cap="none" strike="noStrike">
                <a:solidFill>
                  <a:srgbClr val="FF3300"/>
                </a:solidFill>
                <a:latin typeface="Arimo"/>
                <a:ea typeface="Arimo"/>
                <a:cs typeface="Arimo"/>
                <a:sym typeface="Arimo"/>
              </a:defRPr>
            </a:lvl2pPr>
            <a:lvl3pPr indent="0" lvl="2" marL="0" marR="0" rtl="0" algn="ctr">
              <a:spcBef>
                <a:spcPts val="0"/>
              </a:spcBef>
              <a:spcAft>
                <a:spcPts val="0"/>
              </a:spcAft>
              <a:buNone/>
              <a:defRPr b="1" i="0" sz="3200" u="none" cap="none" strike="noStrike">
                <a:solidFill>
                  <a:srgbClr val="FF3300"/>
                </a:solidFill>
                <a:latin typeface="Arimo"/>
                <a:ea typeface="Arimo"/>
                <a:cs typeface="Arimo"/>
                <a:sym typeface="Arimo"/>
              </a:defRPr>
            </a:lvl3pPr>
            <a:lvl4pPr indent="0" lvl="3" marL="0" marR="0" rtl="0" algn="ctr">
              <a:spcBef>
                <a:spcPts val="0"/>
              </a:spcBef>
              <a:spcAft>
                <a:spcPts val="0"/>
              </a:spcAft>
              <a:buNone/>
              <a:defRPr b="1" i="0" sz="3200" u="none" cap="none" strike="noStrike">
                <a:solidFill>
                  <a:srgbClr val="FF3300"/>
                </a:solidFill>
                <a:latin typeface="Arimo"/>
                <a:ea typeface="Arimo"/>
                <a:cs typeface="Arimo"/>
                <a:sym typeface="Arimo"/>
              </a:defRPr>
            </a:lvl4pPr>
            <a:lvl5pPr indent="0" lvl="4" marL="0" marR="0" rtl="0" algn="ctr">
              <a:spcBef>
                <a:spcPts val="0"/>
              </a:spcBef>
              <a:spcAft>
                <a:spcPts val="0"/>
              </a:spcAft>
              <a:buNone/>
              <a:defRPr b="1" i="0" sz="3200" u="none" cap="none" strike="noStrike">
                <a:solidFill>
                  <a:srgbClr val="FF3300"/>
                </a:solidFill>
                <a:latin typeface="Arimo"/>
                <a:ea typeface="Arimo"/>
                <a:cs typeface="Arimo"/>
                <a:sym typeface="Arimo"/>
              </a:defRPr>
            </a:lvl5pPr>
            <a:lvl6pPr indent="0" lvl="5" marL="457200" marR="0" rtl="0" algn="ctr">
              <a:spcBef>
                <a:spcPts val="0"/>
              </a:spcBef>
              <a:spcAft>
                <a:spcPts val="0"/>
              </a:spcAft>
              <a:buNone/>
              <a:defRPr b="1" i="0" sz="3200" u="none" cap="none" strike="noStrike">
                <a:solidFill>
                  <a:srgbClr val="FF3300"/>
                </a:solidFill>
                <a:latin typeface="Arimo"/>
                <a:ea typeface="Arimo"/>
                <a:cs typeface="Arimo"/>
                <a:sym typeface="Arimo"/>
              </a:defRPr>
            </a:lvl6pPr>
            <a:lvl7pPr indent="0" lvl="6" marL="914400" marR="0" rtl="0" algn="ctr">
              <a:spcBef>
                <a:spcPts val="0"/>
              </a:spcBef>
              <a:spcAft>
                <a:spcPts val="0"/>
              </a:spcAft>
              <a:buNone/>
              <a:defRPr b="1" i="0" sz="3200" u="none" cap="none" strike="noStrike">
                <a:solidFill>
                  <a:srgbClr val="FF3300"/>
                </a:solidFill>
                <a:latin typeface="Arimo"/>
                <a:ea typeface="Arimo"/>
                <a:cs typeface="Arimo"/>
                <a:sym typeface="Arimo"/>
              </a:defRPr>
            </a:lvl7pPr>
            <a:lvl8pPr indent="0" lvl="7" marL="1371600" marR="0" rtl="0" algn="ctr">
              <a:spcBef>
                <a:spcPts val="0"/>
              </a:spcBef>
              <a:spcAft>
                <a:spcPts val="0"/>
              </a:spcAft>
              <a:buNone/>
              <a:defRPr b="1" i="0" sz="3200" u="none" cap="none" strike="noStrike">
                <a:solidFill>
                  <a:srgbClr val="FF3300"/>
                </a:solidFill>
                <a:latin typeface="Arimo"/>
                <a:ea typeface="Arimo"/>
                <a:cs typeface="Arimo"/>
                <a:sym typeface="Arimo"/>
              </a:defRPr>
            </a:lvl8pPr>
            <a:lvl9pPr indent="0" lvl="8" marL="1828800" marR="0" rtl="0" algn="ctr">
              <a:spcBef>
                <a:spcPts val="0"/>
              </a:spcBef>
              <a:spcAft>
                <a:spcPts val="0"/>
              </a:spcAft>
              <a:buNone/>
              <a:defRPr b="1" i="0" sz="3200" u="none" cap="none" strike="noStrike">
                <a:solidFill>
                  <a:srgbClr val="FF3300"/>
                </a:solidFill>
                <a:latin typeface="Arimo"/>
                <a:ea typeface="Arimo"/>
                <a:cs typeface="Arimo"/>
                <a:sym typeface="Arimo"/>
              </a:defRPr>
            </a:lvl9pPr>
          </a:lstStyle>
          <a:p/>
        </p:txBody>
      </p:sp>
      <p:sp>
        <p:nvSpPr>
          <p:cNvPr id="193" name="Shape 193"/>
          <p:cNvSpPr txBox="1"/>
          <p:nvPr>
            <p:ph idx="1" type="body"/>
          </p:nvPr>
        </p:nvSpPr>
        <p:spPr>
          <a:xfrm rot="5400000">
            <a:off x="781050" y="514349"/>
            <a:ext cx="5486399" cy="5676900"/>
          </a:xfrm>
          <a:prstGeom prst="rect">
            <a:avLst/>
          </a:prstGeom>
          <a:noFill/>
          <a:ln>
            <a:noFill/>
          </a:ln>
        </p:spPr>
        <p:txBody>
          <a:bodyPr anchorCtr="0" anchor="t" bIns="91425" lIns="91425" rIns="91425" tIns="91425"/>
          <a:lstStyle>
            <a:lvl1pPr indent="-165100" lvl="0" marL="342900" marR="0" rtl="0" algn="l">
              <a:spcBef>
                <a:spcPts val="560"/>
              </a:spcBef>
              <a:spcAft>
                <a:spcPts val="0"/>
              </a:spcAft>
              <a:buClr>
                <a:srgbClr val="000099"/>
              </a:buClr>
              <a:buSzPct val="100000"/>
              <a:buFont typeface="Arimo"/>
              <a:buChar char="•"/>
              <a:defRPr b="0" i="0" sz="2800" u="none" cap="none" strike="noStrike">
                <a:solidFill>
                  <a:srgbClr val="000099"/>
                </a:solidFill>
                <a:latin typeface="Arimo"/>
                <a:ea typeface="Arimo"/>
                <a:cs typeface="Arimo"/>
                <a:sym typeface="Arimo"/>
              </a:defRPr>
            </a:lvl1pPr>
            <a:lvl2pPr indent="-133350" lvl="1" marL="742950" marR="0" rtl="0" algn="l">
              <a:spcBef>
                <a:spcPts val="480"/>
              </a:spcBef>
              <a:spcAft>
                <a:spcPts val="0"/>
              </a:spcAft>
              <a:buClr>
                <a:srgbClr val="333399"/>
              </a:buClr>
              <a:buSzPct val="100000"/>
              <a:buFont typeface="Arimo"/>
              <a:buChar char="–"/>
              <a:defRPr b="0" i="0" sz="2400" u="none" cap="none" strike="noStrike">
                <a:solidFill>
                  <a:srgbClr val="333399"/>
                </a:solidFill>
                <a:latin typeface="Arimo"/>
                <a:ea typeface="Arimo"/>
                <a:cs typeface="Arimo"/>
                <a:sym typeface="Arimo"/>
              </a:defRPr>
            </a:lvl2pPr>
            <a:lvl3pPr indent="-101600" lvl="2" marL="1143000" marR="0" rtl="0" algn="l">
              <a:spcBef>
                <a:spcPts val="400"/>
              </a:spcBef>
              <a:spcAft>
                <a:spcPts val="0"/>
              </a:spcAft>
              <a:buClr>
                <a:schemeClr val="accent2"/>
              </a:buClr>
              <a:buSzPct val="100000"/>
              <a:buFont typeface="Arimo"/>
              <a:buChar char="•"/>
              <a:defRPr b="0" i="0" sz="2000" u="none" cap="none" strike="noStrike">
                <a:solidFill>
                  <a:schemeClr val="accent2"/>
                </a:solidFill>
                <a:latin typeface="Arimo"/>
                <a:ea typeface="Arimo"/>
                <a:cs typeface="Arimo"/>
                <a:sym typeface="Arimo"/>
              </a:defRPr>
            </a:lvl3pPr>
            <a:lvl4pPr indent="-101600" lvl="3" marL="16002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4pPr>
            <a:lvl5pPr indent="-101600" lvl="4" marL="20574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5pPr>
            <a:lvl6pPr indent="-101600" lvl="5" marL="25146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6pPr>
            <a:lvl7pPr indent="-101600" lvl="6" marL="29718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7pPr>
            <a:lvl8pPr indent="-101600" lvl="7" marL="34290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8pPr>
            <a:lvl9pPr indent="-101600" lvl="8" marL="38862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9pPr>
          </a:lstStyle>
          <a:p/>
        </p:txBody>
      </p:sp>
      <p:sp>
        <p:nvSpPr>
          <p:cNvPr id="194" name="Shape 194"/>
          <p:cNvSpPr txBox="1"/>
          <p:nvPr>
            <p:ph idx="10" type="dt"/>
          </p:nvPr>
        </p:nvSpPr>
        <p:spPr>
          <a:xfrm>
            <a:off x="685800" y="6248400"/>
            <a:ext cx="3200399" cy="457200"/>
          </a:xfrm>
          <a:prstGeom prst="rect">
            <a:avLst/>
          </a:prstGeom>
          <a:noFill/>
          <a:ln>
            <a:noFill/>
          </a:ln>
        </p:spPr>
        <p:txBody>
          <a:bodyPr anchorCtr="0" anchor="t" bIns="91425" lIns="91425" rIns="91425" tIns="91425"/>
          <a:lstStyle>
            <a:lvl1pPr indent="0" lvl="0" marL="0" marR="0" rtl="0" algn="l">
              <a:spcBef>
                <a:spcPts val="0"/>
              </a:spcBef>
              <a:buNone/>
              <a:defRPr sz="1400">
                <a:solidFill>
                  <a:schemeClr val="dk1"/>
                </a:solidFill>
                <a:latin typeface="Times New Roman"/>
                <a:ea typeface="Times New Roman"/>
                <a:cs typeface="Times New Roman"/>
                <a:sym typeface="Times New Roman"/>
              </a:defRPr>
            </a:lvl1pPr>
            <a:lvl2pPr indent="0" lvl="1" marL="457200" marR="0" rtl="0" algn="l">
              <a:spcBef>
                <a:spcPts val="0"/>
              </a:spcBef>
              <a:buNone/>
              <a:defRPr b="0" i="0" sz="1800" u="none" cap="none" strike="noStrike">
                <a:solidFill>
                  <a:schemeClr val="dk1"/>
                </a:solidFill>
                <a:latin typeface="Arimo"/>
                <a:ea typeface="Arimo"/>
                <a:cs typeface="Arimo"/>
                <a:sym typeface="Arimo"/>
              </a:defRPr>
            </a:lvl2pPr>
            <a:lvl3pPr indent="0" lvl="2" marL="914400" marR="0" rtl="0" algn="l">
              <a:spcBef>
                <a:spcPts val="0"/>
              </a:spcBef>
              <a:buNone/>
              <a:defRPr b="0" i="0" sz="1800" u="none" cap="none" strike="noStrike">
                <a:solidFill>
                  <a:schemeClr val="dk1"/>
                </a:solidFill>
                <a:latin typeface="Arimo"/>
                <a:ea typeface="Arimo"/>
                <a:cs typeface="Arimo"/>
                <a:sym typeface="Arimo"/>
              </a:defRPr>
            </a:lvl3pPr>
            <a:lvl4pPr indent="0" lvl="3" marL="1371600" marR="0" rtl="0" algn="l">
              <a:spcBef>
                <a:spcPts val="0"/>
              </a:spcBef>
              <a:buNone/>
              <a:defRPr b="0" i="0" sz="1800" u="none" cap="none" strike="noStrike">
                <a:solidFill>
                  <a:schemeClr val="dk1"/>
                </a:solidFill>
                <a:latin typeface="Arimo"/>
                <a:ea typeface="Arimo"/>
                <a:cs typeface="Arimo"/>
                <a:sym typeface="Arimo"/>
              </a:defRPr>
            </a:lvl4pPr>
            <a:lvl5pPr indent="0" lvl="4" marL="1828800" marR="0" rtl="0" algn="l">
              <a:spcBef>
                <a:spcPts val="0"/>
              </a:spcBef>
              <a:buNone/>
              <a:defRPr b="0" i="0" sz="1800" u="none" cap="none" strike="noStrike">
                <a:solidFill>
                  <a:schemeClr val="dk1"/>
                </a:solidFill>
                <a:latin typeface="Arimo"/>
                <a:ea typeface="Arimo"/>
                <a:cs typeface="Arimo"/>
                <a:sym typeface="Arimo"/>
              </a:defRPr>
            </a:lvl5pPr>
            <a:lvl6pPr indent="0" lvl="5" marL="2286000" marR="0" rtl="0" algn="l">
              <a:spcBef>
                <a:spcPts val="0"/>
              </a:spcBef>
              <a:buNone/>
              <a:defRPr b="0" i="0" sz="1800" u="none" cap="none" strike="noStrike">
                <a:solidFill>
                  <a:schemeClr val="dk1"/>
                </a:solidFill>
                <a:latin typeface="Arimo"/>
                <a:ea typeface="Arimo"/>
                <a:cs typeface="Arimo"/>
                <a:sym typeface="Arimo"/>
              </a:defRPr>
            </a:lvl6pPr>
            <a:lvl7pPr indent="0" lvl="6" marL="2743200" marR="0" rtl="0" algn="l">
              <a:spcBef>
                <a:spcPts val="0"/>
              </a:spcBef>
              <a:buNone/>
              <a:defRPr b="0" i="0" sz="1800" u="none" cap="none" strike="noStrike">
                <a:solidFill>
                  <a:schemeClr val="dk1"/>
                </a:solidFill>
                <a:latin typeface="Arimo"/>
                <a:ea typeface="Arimo"/>
                <a:cs typeface="Arimo"/>
                <a:sym typeface="Arimo"/>
              </a:defRPr>
            </a:lvl7pPr>
            <a:lvl8pPr indent="0" lvl="7" marL="3200400" marR="0" rtl="0" algn="l">
              <a:spcBef>
                <a:spcPts val="0"/>
              </a:spcBef>
              <a:buNone/>
              <a:defRPr b="0" i="0" sz="1800" u="none" cap="none" strike="noStrike">
                <a:solidFill>
                  <a:schemeClr val="dk1"/>
                </a:solidFill>
                <a:latin typeface="Arimo"/>
                <a:ea typeface="Arimo"/>
                <a:cs typeface="Arimo"/>
                <a:sym typeface="Arimo"/>
              </a:defRPr>
            </a:lvl8pPr>
            <a:lvl9pPr indent="0" lvl="8" marL="3657600" marR="0" rtl="0" algn="l">
              <a:spcBef>
                <a:spcPts val="0"/>
              </a:spcBef>
              <a:buNone/>
              <a:defRPr b="0" i="0" sz="1800" u="none" cap="none" strike="noStrike">
                <a:solidFill>
                  <a:schemeClr val="dk1"/>
                </a:solidFill>
                <a:latin typeface="Arimo"/>
                <a:ea typeface="Arimo"/>
                <a:cs typeface="Arimo"/>
                <a:sym typeface="Arimo"/>
              </a:defRPr>
            </a:lvl9pPr>
          </a:lstStyle>
          <a:p/>
        </p:txBody>
      </p:sp>
      <p:sp>
        <p:nvSpPr>
          <p:cNvPr id="195" name="Shape 195"/>
          <p:cNvSpPr txBox="1"/>
          <p:nvPr>
            <p:ph idx="12" type="sldNum"/>
          </p:nvPr>
        </p:nvSpPr>
        <p:spPr>
          <a:xfrm>
            <a:off x="6553200" y="6248400"/>
            <a:ext cx="1904999" cy="457200"/>
          </a:xfrm>
          <a:prstGeom prst="rect">
            <a:avLst/>
          </a:prstGeom>
          <a:noFill/>
          <a:ln>
            <a:noFill/>
          </a:ln>
        </p:spPr>
        <p:txBody>
          <a:bodyPr anchorCtr="0" anchor="t" bIns="45700" lIns="91425" rIns="91425" tIns="45700">
            <a:noAutofit/>
          </a:bodyPr>
          <a:lstStyle/>
          <a:p>
            <a:pPr indent="0" lvl="0" marL="0" marR="0" rtl="0" algn="r">
              <a:spcBef>
                <a:spcPts val="0"/>
              </a:spcBef>
              <a:buSzPct val="25000"/>
              <a:buNone/>
            </a:pPr>
            <a:fld id="{00000000-1234-1234-1234-123412341234}" type="slidenum">
              <a:rPr lang="en-US" sz="1400">
                <a:solidFill>
                  <a:schemeClr val="dk1"/>
                </a:solidFill>
                <a:latin typeface="Arimo"/>
                <a:ea typeface="Arimo"/>
                <a:cs typeface="Arimo"/>
                <a:sym typeface="Arimo"/>
              </a:rPr>
              <a:t>‹#›</a:t>
            </a:fld>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bl">
  <p:cSld name="Title and Table">
    <p:spTree>
      <p:nvGrpSpPr>
        <p:cNvPr id="196" name="Shape 196"/>
        <p:cNvGrpSpPr/>
        <p:nvPr/>
      </p:nvGrpSpPr>
      <p:grpSpPr>
        <a:xfrm>
          <a:off x="0" y="0"/>
          <a:ext cx="0" cy="0"/>
          <a:chOff x="0" y="0"/>
          <a:chExt cx="0" cy="0"/>
        </a:xfrm>
      </p:grpSpPr>
      <p:sp>
        <p:nvSpPr>
          <p:cNvPr id="197" name="Shape 197"/>
          <p:cNvSpPr txBox="1"/>
          <p:nvPr>
            <p:ph type="title"/>
          </p:nvPr>
        </p:nvSpPr>
        <p:spPr>
          <a:xfrm>
            <a:off x="685800" y="609600"/>
            <a:ext cx="7772400" cy="609599"/>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1" i="0" sz="3200" u="none" cap="none" strike="noStrike">
                <a:solidFill>
                  <a:srgbClr val="FF3300"/>
                </a:solidFill>
                <a:latin typeface="Arimo"/>
                <a:ea typeface="Arimo"/>
                <a:cs typeface="Arimo"/>
                <a:sym typeface="Arimo"/>
              </a:defRPr>
            </a:lvl1pPr>
            <a:lvl2pPr indent="0" lvl="1" marL="0" marR="0" rtl="0" algn="ctr">
              <a:spcBef>
                <a:spcPts val="0"/>
              </a:spcBef>
              <a:spcAft>
                <a:spcPts val="0"/>
              </a:spcAft>
              <a:buNone/>
              <a:defRPr b="1" i="0" sz="3200" u="none" cap="none" strike="noStrike">
                <a:solidFill>
                  <a:srgbClr val="FF3300"/>
                </a:solidFill>
                <a:latin typeface="Arimo"/>
                <a:ea typeface="Arimo"/>
                <a:cs typeface="Arimo"/>
                <a:sym typeface="Arimo"/>
              </a:defRPr>
            </a:lvl2pPr>
            <a:lvl3pPr indent="0" lvl="2" marL="0" marR="0" rtl="0" algn="ctr">
              <a:spcBef>
                <a:spcPts val="0"/>
              </a:spcBef>
              <a:spcAft>
                <a:spcPts val="0"/>
              </a:spcAft>
              <a:buNone/>
              <a:defRPr b="1" i="0" sz="3200" u="none" cap="none" strike="noStrike">
                <a:solidFill>
                  <a:srgbClr val="FF3300"/>
                </a:solidFill>
                <a:latin typeface="Arimo"/>
                <a:ea typeface="Arimo"/>
                <a:cs typeface="Arimo"/>
                <a:sym typeface="Arimo"/>
              </a:defRPr>
            </a:lvl3pPr>
            <a:lvl4pPr indent="0" lvl="3" marL="0" marR="0" rtl="0" algn="ctr">
              <a:spcBef>
                <a:spcPts val="0"/>
              </a:spcBef>
              <a:spcAft>
                <a:spcPts val="0"/>
              </a:spcAft>
              <a:buNone/>
              <a:defRPr b="1" i="0" sz="3200" u="none" cap="none" strike="noStrike">
                <a:solidFill>
                  <a:srgbClr val="FF3300"/>
                </a:solidFill>
                <a:latin typeface="Arimo"/>
                <a:ea typeface="Arimo"/>
                <a:cs typeface="Arimo"/>
                <a:sym typeface="Arimo"/>
              </a:defRPr>
            </a:lvl4pPr>
            <a:lvl5pPr indent="0" lvl="4" marL="0" marR="0" rtl="0" algn="ctr">
              <a:spcBef>
                <a:spcPts val="0"/>
              </a:spcBef>
              <a:spcAft>
                <a:spcPts val="0"/>
              </a:spcAft>
              <a:buNone/>
              <a:defRPr b="1" i="0" sz="3200" u="none" cap="none" strike="noStrike">
                <a:solidFill>
                  <a:srgbClr val="FF3300"/>
                </a:solidFill>
                <a:latin typeface="Arimo"/>
                <a:ea typeface="Arimo"/>
                <a:cs typeface="Arimo"/>
                <a:sym typeface="Arimo"/>
              </a:defRPr>
            </a:lvl5pPr>
            <a:lvl6pPr indent="0" lvl="5" marL="457200" marR="0" rtl="0" algn="ctr">
              <a:spcBef>
                <a:spcPts val="0"/>
              </a:spcBef>
              <a:spcAft>
                <a:spcPts val="0"/>
              </a:spcAft>
              <a:buNone/>
              <a:defRPr b="1" i="0" sz="3200" u="none" cap="none" strike="noStrike">
                <a:solidFill>
                  <a:srgbClr val="FF3300"/>
                </a:solidFill>
                <a:latin typeface="Arimo"/>
                <a:ea typeface="Arimo"/>
                <a:cs typeface="Arimo"/>
                <a:sym typeface="Arimo"/>
              </a:defRPr>
            </a:lvl6pPr>
            <a:lvl7pPr indent="0" lvl="6" marL="914400" marR="0" rtl="0" algn="ctr">
              <a:spcBef>
                <a:spcPts val="0"/>
              </a:spcBef>
              <a:spcAft>
                <a:spcPts val="0"/>
              </a:spcAft>
              <a:buNone/>
              <a:defRPr b="1" i="0" sz="3200" u="none" cap="none" strike="noStrike">
                <a:solidFill>
                  <a:srgbClr val="FF3300"/>
                </a:solidFill>
                <a:latin typeface="Arimo"/>
                <a:ea typeface="Arimo"/>
                <a:cs typeface="Arimo"/>
                <a:sym typeface="Arimo"/>
              </a:defRPr>
            </a:lvl7pPr>
            <a:lvl8pPr indent="0" lvl="7" marL="1371600" marR="0" rtl="0" algn="ctr">
              <a:spcBef>
                <a:spcPts val="0"/>
              </a:spcBef>
              <a:spcAft>
                <a:spcPts val="0"/>
              </a:spcAft>
              <a:buNone/>
              <a:defRPr b="1" i="0" sz="3200" u="none" cap="none" strike="noStrike">
                <a:solidFill>
                  <a:srgbClr val="FF3300"/>
                </a:solidFill>
                <a:latin typeface="Arimo"/>
                <a:ea typeface="Arimo"/>
                <a:cs typeface="Arimo"/>
                <a:sym typeface="Arimo"/>
              </a:defRPr>
            </a:lvl8pPr>
            <a:lvl9pPr indent="0" lvl="8" marL="1828800" marR="0" rtl="0" algn="ctr">
              <a:spcBef>
                <a:spcPts val="0"/>
              </a:spcBef>
              <a:spcAft>
                <a:spcPts val="0"/>
              </a:spcAft>
              <a:buNone/>
              <a:defRPr b="1" i="0" sz="3200" u="none" cap="none" strike="noStrike">
                <a:solidFill>
                  <a:srgbClr val="FF3300"/>
                </a:solidFill>
                <a:latin typeface="Arimo"/>
                <a:ea typeface="Arimo"/>
                <a:cs typeface="Arimo"/>
                <a:sym typeface="Arimo"/>
              </a:defRPr>
            </a:lvl9pPr>
          </a:lstStyle>
          <a:p/>
        </p:txBody>
      </p:sp>
      <p:sp>
        <p:nvSpPr>
          <p:cNvPr id="198" name="Shape 198"/>
          <p:cNvSpPr txBox="1"/>
          <p:nvPr>
            <p:ph idx="10" type="dt"/>
          </p:nvPr>
        </p:nvSpPr>
        <p:spPr>
          <a:xfrm>
            <a:off x="685800" y="6248400"/>
            <a:ext cx="3200399" cy="457200"/>
          </a:xfrm>
          <a:prstGeom prst="rect">
            <a:avLst/>
          </a:prstGeom>
          <a:noFill/>
          <a:ln>
            <a:noFill/>
          </a:ln>
        </p:spPr>
        <p:txBody>
          <a:bodyPr anchorCtr="0" anchor="t" bIns="91425" lIns="91425" rIns="91425" tIns="91425"/>
          <a:lstStyle>
            <a:lvl1pPr indent="0" lvl="0" marL="0" marR="0" rtl="0" algn="l">
              <a:spcBef>
                <a:spcPts val="0"/>
              </a:spcBef>
              <a:buNone/>
              <a:defRPr sz="1400">
                <a:solidFill>
                  <a:schemeClr val="dk1"/>
                </a:solidFill>
                <a:latin typeface="Times New Roman"/>
                <a:ea typeface="Times New Roman"/>
                <a:cs typeface="Times New Roman"/>
                <a:sym typeface="Times New Roman"/>
              </a:defRPr>
            </a:lvl1pPr>
            <a:lvl2pPr indent="0" lvl="1" marL="457200" marR="0" rtl="0" algn="l">
              <a:spcBef>
                <a:spcPts val="0"/>
              </a:spcBef>
              <a:buNone/>
              <a:defRPr b="0" i="0" sz="1800" u="none" cap="none" strike="noStrike">
                <a:solidFill>
                  <a:schemeClr val="dk1"/>
                </a:solidFill>
                <a:latin typeface="Arimo"/>
                <a:ea typeface="Arimo"/>
                <a:cs typeface="Arimo"/>
                <a:sym typeface="Arimo"/>
              </a:defRPr>
            </a:lvl2pPr>
            <a:lvl3pPr indent="0" lvl="2" marL="914400" marR="0" rtl="0" algn="l">
              <a:spcBef>
                <a:spcPts val="0"/>
              </a:spcBef>
              <a:buNone/>
              <a:defRPr b="0" i="0" sz="1800" u="none" cap="none" strike="noStrike">
                <a:solidFill>
                  <a:schemeClr val="dk1"/>
                </a:solidFill>
                <a:latin typeface="Arimo"/>
                <a:ea typeface="Arimo"/>
                <a:cs typeface="Arimo"/>
                <a:sym typeface="Arimo"/>
              </a:defRPr>
            </a:lvl3pPr>
            <a:lvl4pPr indent="0" lvl="3" marL="1371600" marR="0" rtl="0" algn="l">
              <a:spcBef>
                <a:spcPts val="0"/>
              </a:spcBef>
              <a:buNone/>
              <a:defRPr b="0" i="0" sz="1800" u="none" cap="none" strike="noStrike">
                <a:solidFill>
                  <a:schemeClr val="dk1"/>
                </a:solidFill>
                <a:latin typeface="Arimo"/>
                <a:ea typeface="Arimo"/>
                <a:cs typeface="Arimo"/>
                <a:sym typeface="Arimo"/>
              </a:defRPr>
            </a:lvl4pPr>
            <a:lvl5pPr indent="0" lvl="4" marL="1828800" marR="0" rtl="0" algn="l">
              <a:spcBef>
                <a:spcPts val="0"/>
              </a:spcBef>
              <a:buNone/>
              <a:defRPr b="0" i="0" sz="1800" u="none" cap="none" strike="noStrike">
                <a:solidFill>
                  <a:schemeClr val="dk1"/>
                </a:solidFill>
                <a:latin typeface="Arimo"/>
                <a:ea typeface="Arimo"/>
                <a:cs typeface="Arimo"/>
                <a:sym typeface="Arimo"/>
              </a:defRPr>
            </a:lvl5pPr>
            <a:lvl6pPr indent="0" lvl="5" marL="2286000" marR="0" rtl="0" algn="l">
              <a:spcBef>
                <a:spcPts val="0"/>
              </a:spcBef>
              <a:buNone/>
              <a:defRPr b="0" i="0" sz="1800" u="none" cap="none" strike="noStrike">
                <a:solidFill>
                  <a:schemeClr val="dk1"/>
                </a:solidFill>
                <a:latin typeface="Arimo"/>
                <a:ea typeface="Arimo"/>
                <a:cs typeface="Arimo"/>
                <a:sym typeface="Arimo"/>
              </a:defRPr>
            </a:lvl6pPr>
            <a:lvl7pPr indent="0" lvl="6" marL="2743200" marR="0" rtl="0" algn="l">
              <a:spcBef>
                <a:spcPts val="0"/>
              </a:spcBef>
              <a:buNone/>
              <a:defRPr b="0" i="0" sz="1800" u="none" cap="none" strike="noStrike">
                <a:solidFill>
                  <a:schemeClr val="dk1"/>
                </a:solidFill>
                <a:latin typeface="Arimo"/>
                <a:ea typeface="Arimo"/>
                <a:cs typeface="Arimo"/>
                <a:sym typeface="Arimo"/>
              </a:defRPr>
            </a:lvl7pPr>
            <a:lvl8pPr indent="0" lvl="7" marL="3200400" marR="0" rtl="0" algn="l">
              <a:spcBef>
                <a:spcPts val="0"/>
              </a:spcBef>
              <a:buNone/>
              <a:defRPr b="0" i="0" sz="1800" u="none" cap="none" strike="noStrike">
                <a:solidFill>
                  <a:schemeClr val="dk1"/>
                </a:solidFill>
                <a:latin typeface="Arimo"/>
                <a:ea typeface="Arimo"/>
                <a:cs typeface="Arimo"/>
                <a:sym typeface="Arimo"/>
              </a:defRPr>
            </a:lvl8pPr>
            <a:lvl9pPr indent="0" lvl="8" marL="3657600" marR="0" rtl="0" algn="l">
              <a:spcBef>
                <a:spcPts val="0"/>
              </a:spcBef>
              <a:buNone/>
              <a:defRPr b="0" i="0" sz="1800" u="none" cap="none" strike="noStrike">
                <a:solidFill>
                  <a:schemeClr val="dk1"/>
                </a:solidFill>
                <a:latin typeface="Arimo"/>
                <a:ea typeface="Arimo"/>
                <a:cs typeface="Arimo"/>
                <a:sym typeface="Arimo"/>
              </a:defRPr>
            </a:lvl9pPr>
          </a:lstStyle>
          <a:p/>
        </p:txBody>
      </p:sp>
      <p:sp>
        <p:nvSpPr>
          <p:cNvPr id="199" name="Shape 199"/>
          <p:cNvSpPr txBox="1"/>
          <p:nvPr>
            <p:ph idx="12" type="sldNum"/>
          </p:nvPr>
        </p:nvSpPr>
        <p:spPr>
          <a:xfrm>
            <a:off x="6553200" y="6248400"/>
            <a:ext cx="1904999" cy="457200"/>
          </a:xfrm>
          <a:prstGeom prst="rect">
            <a:avLst/>
          </a:prstGeom>
          <a:noFill/>
          <a:ln>
            <a:noFill/>
          </a:ln>
        </p:spPr>
        <p:txBody>
          <a:bodyPr anchorCtr="0" anchor="t" bIns="45700" lIns="91425" rIns="91425" tIns="45700">
            <a:noAutofit/>
          </a:bodyPr>
          <a:lstStyle/>
          <a:p>
            <a:pPr indent="0" lvl="0" marL="0" marR="0" rtl="0" algn="r">
              <a:spcBef>
                <a:spcPts val="0"/>
              </a:spcBef>
              <a:buSzPct val="25000"/>
              <a:buNone/>
            </a:pPr>
            <a:fld id="{00000000-1234-1234-1234-123412341234}" type="slidenum">
              <a:rPr lang="en-US" sz="1400">
                <a:solidFill>
                  <a:schemeClr val="dk1"/>
                </a:solidFill>
                <a:latin typeface="Arimo"/>
                <a:ea typeface="Arimo"/>
                <a:cs typeface="Arimo"/>
                <a:sym typeface="Arimo"/>
              </a:rPr>
              <a:t>‹#›</a:t>
            </a:fld>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Only">
  <p:cSld name="Content">
    <p:spTree>
      <p:nvGrpSpPr>
        <p:cNvPr id="200" name="Shape 200"/>
        <p:cNvGrpSpPr/>
        <p:nvPr/>
      </p:nvGrpSpPr>
      <p:grpSpPr>
        <a:xfrm>
          <a:off x="0" y="0"/>
          <a:ext cx="0" cy="0"/>
          <a:chOff x="0" y="0"/>
          <a:chExt cx="0" cy="0"/>
        </a:xfrm>
      </p:grpSpPr>
      <p:sp>
        <p:nvSpPr>
          <p:cNvPr id="201" name="Shape 201"/>
          <p:cNvSpPr txBox="1"/>
          <p:nvPr>
            <p:ph idx="1" type="body"/>
          </p:nvPr>
        </p:nvSpPr>
        <p:spPr>
          <a:xfrm>
            <a:off x="685800" y="609600"/>
            <a:ext cx="7772400" cy="5486399"/>
          </a:xfrm>
          <a:prstGeom prst="rect">
            <a:avLst/>
          </a:prstGeom>
          <a:noFill/>
          <a:ln>
            <a:noFill/>
          </a:ln>
        </p:spPr>
        <p:txBody>
          <a:bodyPr anchorCtr="0" anchor="t" bIns="91425" lIns="91425" rIns="91425" tIns="91425"/>
          <a:lstStyle>
            <a:lvl1pPr indent="-165100" lvl="0" marL="342900" marR="0" rtl="0" algn="l">
              <a:spcBef>
                <a:spcPts val="560"/>
              </a:spcBef>
              <a:spcAft>
                <a:spcPts val="0"/>
              </a:spcAft>
              <a:buClr>
                <a:srgbClr val="000099"/>
              </a:buClr>
              <a:buSzPct val="100000"/>
              <a:buFont typeface="Arimo"/>
              <a:buChar char="•"/>
              <a:defRPr b="0" i="0" sz="2800" u="none" cap="none" strike="noStrike">
                <a:solidFill>
                  <a:srgbClr val="000099"/>
                </a:solidFill>
                <a:latin typeface="Arimo"/>
                <a:ea typeface="Arimo"/>
                <a:cs typeface="Arimo"/>
                <a:sym typeface="Arimo"/>
              </a:defRPr>
            </a:lvl1pPr>
            <a:lvl2pPr indent="-133350" lvl="1" marL="742950" marR="0" rtl="0" algn="l">
              <a:spcBef>
                <a:spcPts val="480"/>
              </a:spcBef>
              <a:spcAft>
                <a:spcPts val="0"/>
              </a:spcAft>
              <a:buClr>
                <a:srgbClr val="333399"/>
              </a:buClr>
              <a:buSzPct val="100000"/>
              <a:buFont typeface="Arimo"/>
              <a:buChar char="–"/>
              <a:defRPr b="0" i="0" sz="2400" u="none" cap="none" strike="noStrike">
                <a:solidFill>
                  <a:srgbClr val="333399"/>
                </a:solidFill>
                <a:latin typeface="Arimo"/>
                <a:ea typeface="Arimo"/>
                <a:cs typeface="Arimo"/>
                <a:sym typeface="Arimo"/>
              </a:defRPr>
            </a:lvl2pPr>
            <a:lvl3pPr indent="-101600" lvl="2" marL="1143000" marR="0" rtl="0" algn="l">
              <a:spcBef>
                <a:spcPts val="400"/>
              </a:spcBef>
              <a:spcAft>
                <a:spcPts val="0"/>
              </a:spcAft>
              <a:buClr>
                <a:schemeClr val="accent2"/>
              </a:buClr>
              <a:buSzPct val="100000"/>
              <a:buFont typeface="Arimo"/>
              <a:buChar char="•"/>
              <a:defRPr b="0" i="0" sz="2000" u="none" cap="none" strike="noStrike">
                <a:solidFill>
                  <a:schemeClr val="accent2"/>
                </a:solidFill>
                <a:latin typeface="Arimo"/>
                <a:ea typeface="Arimo"/>
                <a:cs typeface="Arimo"/>
                <a:sym typeface="Arimo"/>
              </a:defRPr>
            </a:lvl3pPr>
            <a:lvl4pPr indent="-101600" lvl="3" marL="16002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4pPr>
            <a:lvl5pPr indent="-101600" lvl="4" marL="20574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5pPr>
            <a:lvl6pPr indent="-101600" lvl="5" marL="25146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6pPr>
            <a:lvl7pPr indent="-101600" lvl="6" marL="29718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7pPr>
            <a:lvl8pPr indent="-101600" lvl="7" marL="34290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8pPr>
            <a:lvl9pPr indent="-101600" lvl="8" marL="38862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9pPr>
          </a:lstStyle>
          <a:p/>
        </p:txBody>
      </p:sp>
      <p:sp>
        <p:nvSpPr>
          <p:cNvPr id="202" name="Shape 202"/>
          <p:cNvSpPr txBox="1"/>
          <p:nvPr>
            <p:ph idx="12" type="sldNum"/>
          </p:nvPr>
        </p:nvSpPr>
        <p:spPr>
          <a:xfrm>
            <a:off x="6553200" y="6248400"/>
            <a:ext cx="1904999" cy="457200"/>
          </a:xfrm>
          <a:prstGeom prst="rect">
            <a:avLst/>
          </a:prstGeom>
          <a:noFill/>
          <a:ln>
            <a:noFill/>
          </a:ln>
        </p:spPr>
        <p:txBody>
          <a:bodyPr anchorCtr="0" anchor="t" bIns="45700" lIns="91425" rIns="91425" tIns="45700">
            <a:noAutofit/>
          </a:bodyPr>
          <a:lstStyle/>
          <a:p>
            <a:pPr indent="0" lvl="0" marL="0" marR="0" rtl="0" algn="r">
              <a:spcBef>
                <a:spcPts val="0"/>
              </a:spcBef>
              <a:buSzPct val="25000"/>
              <a:buNone/>
            </a:pPr>
            <a:fld id="{00000000-1234-1234-1234-123412341234}" type="slidenum">
              <a:rPr lang="en-US" sz="1400">
                <a:solidFill>
                  <a:schemeClr val="dk1"/>
                </a:solidFill>
                <a:latin typeface="Arimo"/>
                <a:ea typeface="Arimo"/>
                <a:cs typeface="Arimo"/>
                <a:sym typeface="Arimo"/>
              </a:rPr>
              <a:t>‹#›</a:t>
            </a:fld>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AndClipArt">
  <p:cSld name="Title, Text and Clip Art">
    <p:spTree>
      <p:nvGrpSpPr>
        <p:cNvPr id="203" name="Shape 203"/>
        <p:cNvGrpSpPr/>
        <p:nvPr/>
      </p:nvGrpSpPr>
      <p:grpSpPr>
        <a:xfrm>
          <a:off x="0" y="0"/>
          <a:ext cx="0" cy="0"/>
          <a:chOff x="0" y="0"/>
          <a:chExt cx="0" cy="0"/>
        </a:xfrm>
      </p:grpSpPr>
      <p:sp>
        <p:nvSpPr>
          <p:cNvPr id="204" name="Shape 204"/>
          <p:cNvSpPr txBox="1"/>
          <p:nvPr>
            <p:ph type="title"/>
          </p:nvPr>
        </p:nvSpPr>
        <p:spPr>
          <a:xfrm>
            <a:off x="685800" y="609600"/>
            <a:ext cx="7772400" cy="609599"/>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1" i="0" sz="3200" u="none" cap="none" strike="noStrike">
                <a:solidFill>
                  <a:srgbClr val="FF3300"/>
                </a:solidFill>
                <a:latin typeface="Arimo"/>
                <a:ea typeface="Arimo"/>
                <a:cs typeface="Arimo"/>
                <a:sym typeface="Arimo"/>
              </a:defRPr>
            </a:lvl1pPr>
            <a:lvl2pPr indent="0" lvl="1" marL="0" marR="0" rtl="0" algn="ctr">
              <a:spcBef>
                <a:spcPts val="0"/>
              </a:spcBef>
              <a:spcAft>
                <a:spcPts val="0"/>
              </a:spcAft>
              <a:buNone/>
              <a:defRPr b="1" i="0" sz="3200" u="none" cap="none" strike="noStrike">
                <a:solidFill>
                  <a:srgbClr val="FF3300"/>
                </a:solidFill>
                <a:latin typeface="Arimo"/>
                <a:ea typeface="Arimo"/>
                <a:cs typeface="Arimo"/>
                <a:sym typeface="Arimo"/>
              </a:defRPr>
            </a:lvl2pPr>
            <a:lvl3pPr indent="0" lvl="2" marL="0" marR="0" rtl="0" algn="ctr">
              <a:spcBef>
                <a:spcPts val="0"/>
              </a:spcBef>
              <a:spcAft>
                <a:spcPts val="0"/>
              </a:spcAft>
              <a:buNone/>
              <a:defRPr b="1" i="0" sz="3200" u="none" cap="none" strike="noStrike">
                <a:solidFill>
                  <a:srgbClr val="FF3300"/>
                </a:solidFill>
                <a:latin typeface="Arimo"/>
                <a:ea typeface="Arimo"/>
                <a:cs typeface="Arimo"/>
                <a:sym typeface="Arimo"/>
              </a:defRPr>
            </a:lvl3pPr>
            <a:lvl4pPr indent="0" lvl="3" marL="0" marR="0" rtl="0" algn="ctr">
              <a:spcBef>
                <a:spcPts val="0"/>
              </a:spcBef>
              <a:spcAft>
                <a:spcPts val="0"/>
              </a:spcAft>
              <a:buNone/>
              <a:defRPr b="1" i="0" sz="3200" u="none" cap="none" strike="noStrike">
                <a:solidFill>
                  <a:srgbClr val="FF3300"/>
                </a:solidFill>
                <a:latin typeface="Arimo"/>
                <a:ea typeface="Arimo"/>
                <a:cs typeface="Arimo"/>
                <a:sym typeface="Arimo"/>
              </a:defRPr>
            </a:lvl4pPr>
            <a:lvl5pPr indent="0" lvl="4" marL="0" marR="0" rtl="0" algn="ctr">
              <a:spcBef>
                <a:spcPts val="0"/>
              </a:spcBef>
              <a:spcAft>
                <a:spcPts val="0"/>
              </a:spcAft>
              <a:buNone/>
              <a:defRPr b="1" i="0" sz="3200" u="none" cap="none" strike="noStrike">
                <a:solidFill>
                  <a:srgbClr val="FF3300"/>
                </a:solidFill>
                <a:latin typeface="Arimo"/>
                <a:ea typeface="Arimo"/>
                <a:cs typeface="Arimo"/>
                <a:sym typeface="Arimo"/>
              </a:defRPr>
            </a:lvl5pPr>
            <a:lvl6pPr indent="0" lvl="5" marL="457200" marR="0" rtl="0" algn="ctr">
              <a:spcBef>
                <a:spcPts val="0"/>
              </a:spcBef>
              <a:spcAft>
                <a:spcPts val="0"/>
              </a:spcAft>
              <a:buNone/>
              <a:defRPr b="1" i="0" sz="3200" u="none" cap="none" strike="noStrike">
                <a:solidFill>
                  <a:srgbClr val="FF3300"/>
                </a:solidFill>
                <a:latin typeface="Arimo"/>
                <a:ea typeface="Arimo"/>
                <a:cs typeface="Arimo"/>
                <a:sym typeface="Arimo"/>
              </a:defRPr>
            </a:lvl6pPr>
            <a:lvl7pPr indent="0" lvl="6" marL="914400" marR="0" rtl="0" algn="ctr">
              <a:spcBef>
                <a:spcPts val="0"/>
              </a:spcBef>
              <a:spcAft>
                <a:spcPts val="0"/>
              </a:spcAft>
              <a:buNone/>
              <a:defRPr b="1" i="0" sz="3200" u="none" cap="none" strike="noStrike">
                <a:solidFill>
                  <a:srgbClr val="FF3300"/>
                </a:solidFill>
                <a:latin typeface="Arimo"/>
                <a:ea typeface="Arimo"/>
                <a:cs typeface="Arimo"/>
                <a:sym typeface="Arimo"/>
              </a:defRPr>
            </a:lvl7pPr>
            <a:lvl8pPr indent="0" lvl="7" marL="1371600" marR="0" rtl="0" algn="ctr">
              <a:spcBef>
                <a:spcPts val="0"/>
              </a:spcBef>
              <a:spcAft>
                <a:spcPts val="0"/>
              </a:spcAft>
              <a:buNone/>
              <a:defRPr b="1" i="0" sz="3200" u="none" cap="none" strike="noStrike">
                <a:solidFill>
                  <a:srgbClr val="FF3300"/>
                </a:solidFill>
                <a:latin typeface="Arimo"/>
                <a:ea typeface="Arimo"/>
                <a:cs typeface="Arimo"/>
                <a:sym typeface="Arimo"/>
              </a:defRPr>
            </a:lvl8pPr>
            <a:lvl9pPr indent="0" lvl="8" marL="1828800" marR="0" rtl="0" algn="ctr">
              <a:spcBef>
                <a:spcPts val="0"/>
              </a:spcBef>
              <a:spcAft>
                <a:spcPts val="0"/>
              </a:spcAft>
              <a:buNone/>
              <a:defRPr b="1" i="0" sz="3200" u="none" cap="none" strike="noStrike">
                <a:solidFill>
                  <a:srgbClr val="FF3300"/>
                </a:solidFill>
                <a:latin typeface="Arimo"/>
                <a:ea typeface="Arimo"/>
                <a:cs typeface="Arimo"/>
                <a:sym typeface="Arimo"/>
              </a:defRPr>
            </a:lvl9pPr>
          </a:lstStyle>
          <a:p/>
        </p:txBody>
      </p:sp>
      <p:sp>
        <p:nvSpPr>
          <p:cNvPr id="205" name="Shape 205"/>
          <p:cNvSpPr txBox="1"/>
          <p:nvPr>
            <p:ph idx="1" type="body"/>
          </p:nvPr>
        </p:nvSpPr>
        <p:spPr>
          <a:xfrm>
            <a:off x="685800" y="1981200"/>
            <a:ext cx="3809999" cy="4114800"/>
          </a:xfrm>
          <a:prstGeom prst="rect">
            <a:avLst/>
          </a:prstGeom>
          <a:noFill/>
          <a:ln>
            <a:noFill/>
          </a:ln>
        </p:spPr>
        <p:txBody>
          <a:bodyPr anchorCtr="0" anchor="t" bIns="91425" lIns="91425" rIns="91425" tIns="91425"/>
          <a:lstStyle>
            <a:lvl1pPr indent="-165100" lvl="0" marL="342900" marR="0" rtl="0" algn="l">
              <a:spcBef>
                <a:spcPts val="560"/>
              </a:spcBef>
              <a:spcAft>
                <a:spcPts val="0"/>
              </a:spcAft>
              <a:buClr>
                <a:srgbClr val="000099"/>
              </a:buClr>
              <a:buSzPct val="100000"/>
              <a:buFont typeface="Arimo"/>
              <a:buChar char="•"/>
              <a:defRPr b="0" i="0" sz="2800" u="none" cap="none" strike="noStrike">
                <a:solidFill>
                  <a:srgbClr val="000099"/>
                </a:solidFill>
                <a:latin typeface="Arimo"/>
                <a:ea typeface="Arimo"/>
                <a:cs typeface="Arimo"/>
                <a:sym typeface="Arimo"/>
              </a:defRPr>
            </a:lvl1pPr>
            <a:lvl2pPr indent="-133350" lvl="1" marL="742950" marR="0" rtl="0" algn="l">
              <a:spcBef>
                <a:spcPts val="480"/>
              </a:spcBef>
              <a:spcAft>
                <a:spcPts val="0"/>
              </a:spcAft>
              <a:buClr>
                <a:srgbClr val="333399"/>
              </a:buClr>
              <a:buSzPct val="100000"/>
              <a:buFont typeface="Arimo"/>
              <a:buChar char="–"/>
              <a:defRPr b="0" i="0" sz="2400" u="none" cap="none" strike="noStrike">
                <a:solidFill>
                  <a:srgbClr val="333399"/>
                </a:solidFill>
                <a:latin typeface="Arimo"/>
                <a:ea typeface="Arimo"/>
                <a:cs typeface="Arimo"/>
                <a:sym typeface="Arimo"/>
              </a:defRPr>
            </a:lvl2pPr>
            <a:lvl3pPr indent="-101600" lvl="2" marL="1143000" marR="0" rtl="0" algn="l">
              <a:spcBef>
                <a:spcPts val="400"/>
              </a:spcBef>
              <a:spcAft>
                <a:spcPts val="0"/>
              </a:spcAft>
              <a:buClr>
                <a:schemeClr val="accent2"/>
              </a:buClr>
              <a:buSzPct val="100000"/>
              <a:buFont typeface="Arimo"/>
              <a:buChar char="•"/>
              <a:defRPr b="0" i="0" sz="2000" u="none" cap="none" strike="noStrike">
                <a:solidFill>
                  <a:schemeClr val="accent2"/>
                </a:solidFill>
                <a:latin typeface="Arimo"/>
                <a:ea typeface="Arimo"/>
                <a:cs typeface="Arimo"/>
                <a:sym typeface="Arimo"/>
              </a:defRPr>
            </a:lvl3pPr>
            <a:lvl4pPr indent="-101600" lvl="3" marL="16002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4pPr>
            <a:lvl5pPr indent="-101600" lvl="4" marL="20574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5pPr>
            <a:lvl6pPr indent="-101600" lvl="5" marL="25146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6pPr>
            <a:lvl7pPr indent="-101600" lvl="6" marL="29718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7pPr>
            <a:lvl8pPr indent="-101600" lvl="7" marL="34290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8pPr>
            <a:lvl9pPr indent="-101600" lvl="8" marL="38862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9pPr>
          </a:lstStyle>
          <a:p/>
        </p:txBody>
      </p:sp>
      <p:sp>
        <p:nvSpPr>
          <p:cNvPr id="206" name="Shape 206"/>
          <p:cNvSpPr/>
          <p:nvPr>
            <p:ph idx="2" type="clipArt"/>
          </p:nvPr>
        </p:nvSpPr>
        <p:spPr>
          <a:xfrm>
            <a:off x="4648200" y="1981200"/>
            <a:ext cx="3809999" cy="4114800"/>
          </a:xfrm>
          <a:prstGeom prst="rect">
            <a:avLst/>
          </a:prstGeom>
          <a:noFill/>
          <a:ln>
            <a:noFill/>
          </a:ln>
        </p:spPr>
        <p:txBody>
          <a:bodyPr anchorCtr="0" anchor="t" bIns="91425" lIns="91425" rIns="91425" tIns="91425"/>
          <a:lstStyle>
            <a:lvl1pPr indent="-165100" lvl="0" marL="342900" marR="0" rtl="0" algn="l">
              <a:spcBef>
                <a:spcPts val="560"/>
              </a:spcBef>
              <a:spcAft>
                <a:spcPts val="0"/>
              </a:spcAft>
              <a:buClr>
                <a:srgbClr val="000099"/>
              </a:buClr>
              <a:buSzPct val="100000"/>
              <a:buFont typeface="Arimo"/>
              <a:buChar char="•"/>
              <a:defRPr b="0" i="0" sz="2800" u="none" cap="none" strike="noStrike">
                <a:solidFill>
                  <a:srgbClr val="000099"/>
                </a:solidFill>
                <a:latin typeface="Arimo"/>
                <a:ea typeface="Arimo"/>
                <a:cs typeface="Arimo"/>
                <a:sym typeface="Arimo"/>
              </a:defRPr>
            </a:lvl1pPr>
            <a:lvl2pPr indent="-133350" lvl="1" marL="742950" marR="0" rtl="0" algn="l">
              <a:spcBef>
                <a:spcPts val="480"/>
              </a:spcBef>
              <a:spcAft>
                <a:spcPts val="0"/>
              </a:spcAft>
              <a:buClr>
                <a:srgbClr val="333399"/>
              </a:buClr>
              <a:buSzPct val="100000"/>
              <a:buFont typeface="Arimo"/>
              <a:buChar char="–"/>
              <a:defRPr b="0" i="0" sz="2400" u="none" cap="none" strike="noStrike">
                <a:solidFill>
                  <a:srgbClr val="333399"/>
                </a:solidFill>
                <a:latin typeface="Arimo"/>
                <a:ea typeface="Arimo"/>
                <a:cs typeface="Arimo"/>
                <a:sym typeface="Arimo"/>
              </a:defRPr>
            </a:lvl2pPr>
            <a:lvl3pPr indent="-101600" lvl="2" marL="1143000" marR="0" rtl="0" algn="l">
              <a:spcBef>
                <a:spcPts val="400"/>
              </a:spcBef>
              <a:spcAft>
                <a:spcPts val="0"/>
              </a:spcAft>
              <a:buClr>
                <a:schemeClr val="accent2"/>
              </a:buClr>
              <a:buSzPct val="100000"/>
              <a:buFont typeface="Arimo"/>
              <a:buChar char="•"/>
              <a:defRPr b="0" i="0" sz="2000" u="none" cap="none" strike="noStrike">
                <a:solidFill>
                  <a:schemeClr val="accent2"/>
                </a:solidFill>
                <a:latin typeface="Arimo"/>
                <a:ea typeface="Arimo"/>
                <a:cs typeface="Arimo"/>
                <a:sym typeface="Arimo"/>
              </a:defRPr>
            </a:lvl3pPr>
            <a:lvl4pPr indent="-101600" lvl="3" marL="16002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4pPr>
            <a:lvl5pPr indent="-101600" lvl="4" marL="20574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5pPr>
            <a:lvl6pPr indent="-101600" lvl="5" marL="25146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6pPr>
            <a:lvl7pPr indent="-101600" lvl="6" marL="29718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7pPr>
            <a:lvl8pPr indent="-101600" lvl="7" marL="34290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8pPr>
            <a:lvl9pPr indent="-101600" lvl="8" marL="38862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9pPr>
          </a:lstStyle>
          <a:p/>
        </p:txBody>
      </p:sp>
      <p:sp>
        <p:nvSpPr>
          <p:cNvPr id="207" name="Shape 207"/>
          <p:cNvSpPr txBox="1"/>
          <p:nvPr>
            <p:ph idx="10" type="dt"/>
          </p:nvPr>
        </p:nvSpPr>
        <p:spPr>
          <a:xfrm>
            <a:off x="685800" y="6248400"/>
            <a:ext cx="3200399" cy="457200"/>
          </a:xfrm>
          <a:prstGeom prst="rect">
            <a:avLst/>
          </a:prstGeom>
          <a:noFill/>
          <a:ln>
            <a:noFill/>
          </a:ln>
        </p:spPr>
        <p:txBody>
          <a:bodyPr anchorCtr="0" anchor="t" bIns="91425" lIns="91425" rIns="91425" tIns="91425"/>
          <a:lstStyle>
            <a:lvl1pPr indent="0" lvl="0" marL="0" marR="0" rtl="0" algn="l">
              <a:spcBef>
                <a:spcPts val="0"/>
              </a:spcBef>
              <a:buNone/>
              <a:defRPr sz="1400">
                <a:solidFill>
                  <a:schemeClr val="dk1"/>
                </a:solidFill>
                <a:latin typeface="Times New Roman"/>
                <a:ea typeface="Times New Roman"/>
                <a:cs typeface="Times New Roman"/>
                <a:sym typeface="Times New Roman"/>
              </a:defRPr>
            </a:lvl1pPr>
            <a:lvl2pPr indent="0" lvl="1" marL="457200" marR="0" rtl="0" algn="l">
              <a:spcBef>
                <a:spcPts val="0"/>
              </a:spcBef>
              <a:buNone/>
              <a:defRPr b="0" i="0" sz="1800" u="none" cap="none" strike="noStrike">
                <a:solidFill>
                  <a:schemeClr val="dk1"/>
                </a:solidFill>
                <a:latin typeface="Arimo"/>
                <a:ea typeface="Arimo"/>
                <a:cs typeface="Arimo"/>
                <a:sym typeface="Arimo"/>
              </a:defRPr>
            </a:lvl2pPr>
            <a:lvl3pPr indent="0" lvl="2" marL="914400" marR="0" rtl="0" algn="l">
              <a:spcBef>
                <a:spcPts val="0"/>
              </a:spcBef>
              <a:buNone/>
              <a:defRPr b="0" i="0" sz="1800" u="none" cap="none" strike="noStrike">
                <a:solidFill>
                  <a:schemeClr val="dk1"/>
                </a:solidFill>
                <a:latin typeface="Arimo"/>
                <a:ea typeface="Arimo"/>
                <a:cs typeface="Arimo"/>
                <a:sym typeface="Arimo"/>
              </a:defRPr>
            </a:lvl3pPr>
            <a:lvl4pPr indent="0" lvl="3" marL="1371600" marR="0" rtl="0" algn="l">
              <a:spcBef>
                <a:spcPts val="0"/>
              </a:spcBef>
              <a:buNone/>
              <a:defRPr b="0" i="0" sz="1800" u="none" cap="none" strike="noStrike">
                <a:solidFill>
                  <a:schemeClr val="dk1"/>
                </a:solidFill>
                <a:latin typeface="Arimo"/>
                <a:ea typeface="Arimo"/>
                <a:cs typeface="Arimo"/>
                <a:sym typeface="Arimo"/>
              </a:defRPr>
            </a:lvl4pPr>
            <a:lvl5pPr indent="0" lvl="4" marL="1828800" marR="0" rtl="0" algn="l">
              <a:spcBef>
                <a:spcPts val="0"/>
              </a:spcBef>
              <a:buNone/>
              <a:defRPr b="0" i="0" sz="1800" u="none" cap="none" strike="noStrike">
                <a:solidFill>
                  <a:schemeClr val="dk1"/>
                </a:solidFill>
                <a:latin typeface="Arimo"/>
                <a:ea typeface="Arimo"/>
                <a:cs typeface="Arimo"/>
                <a:sym typeface="Arimo"/>
              </a:defRPr>
            </a:lvl5pPr>
            <a:lvl6pPr indent="0" lvl="5" marL="2286000" marR="0" rtl="0" algn="l">
              <a:spcBef>
                <a:spcPts val="0"/>
              </a:spcBef>
              <a:buNone/>
              <a:defRPr b="0" i="0" sz="1800" u="none" cap="none" strike="noStrike">
                <a:solidFill>
                  <a:schemeClr val="dk1"/>
                </a:solidFill>
                <a:latin typeface="Arimo"/>
                <a:ea typeface="Arimo"/>
                <a:cs typeface="Arimo"/>
                <a:sym typeface="Arimo"/>
              </a:defRPr>
            </a:lvl6pPr>
            <a:lvl7pPr indent="0" lvl="6" marL="2743200" marR="0" rtl="0" algn="l">
              <a:spcBef>
                <a:spcPts val="0"/>
              </a:spcBef>
              <a:buNone/>
              <a:defRPr b="0" i="0" sz="1800" u="none" cap="none" strike="noStrike">
                <a:solidFill>
                  <a:schemeClr val="dk1"/>
                </a:solidFill>
                <a:latin typeface="Arimo"/>
                <a:ea typeface="Arimo"/>
                <a:cs typeface="Arimo"/>
                <a:sym typeface="Arimo"/>
              </a:defRPr>
            </a:lvl7pPr>
            <a:lvl8pPr indent="0" lvl="7" marL="3200400" marR="0" rtl="0" algn="l">
              <a:spcBef>
                <a:spcPts val="0"/>
              </a:spcBef>
              <a:buNone/>
              <a:defRPr b="0" i="0" sz="1800" u="none" cap="none" strike="noStrike">
                <a:solidFill>
                  <a:schemeClr val="dk1"/>
                </a:solidFill>
                <a:latin typeface="Arimo"/>
                <a:ea typeface="Arimo"/>
                <a:cs typeface="Arimo"/>
                <a:sym typeface="Arimo"/>
              </a:defRPr>
            </a:lvl8pPr>
            <a:lvl9pPr indent="0" lvl="8" marL="3657600" marR="0" rtl="0" algn="l">
              <a:spcBef>
                <a:spcPts val="0"/>
              </a:spcBef>
              <a:buNone/>
              <a:defRPr b="0" i="0" sz="1800" u="none" cap="none" strike="noStrike">
                <a:solidFill>
                  <a:schemeClr val="dk1"/>
                </a:solidFill>
                <a:latin typeface="Arimo"/>
                <a:ea typeface="Arimo"/>
                <a:cs typeface="Arimo"/>
                <a:sym typeface="Arimo"/>
              </a:defRPr>
            </a:lvl9pPr>
          </a:lstStyle>
          <a:p/>
        </p:txBody>
      </p:sp>
      <p:sp>
        <p:nvSpPr>
          <p:cNvPr id="208" name="Shape 208"/>
          <p:cNvSpPr txBox="1"/>
          <p:nvPr>
            <p:ph idx="12" type="sldNum"/>
          </p:nvPr>
        </p:nvSpPr>
        <p:spPr>
          <a:xfrm>
            <a:off x="6553200" y="6248400"/>
            <a:ext cx="1904999" cy="457200"/>
          </a:xfrm>
          <a:prstGeom prst="rect">
            <a:avLst/>
          </a:prstGeom>
          <a:noFill/>
          <a:ln>
            <a:noFill/>
          </a:ln>
        </p:spPr>
        <p:txBody>
          <a:bodyPr anchorCtr="0" anchor="t" bIns="45700" lIns="91425" rIns="91425" tIns="45700">
            <a:noAutofit/>
          </a:bodyPr>
          <a:lstStyle/>
          <a:p>
            <a:pPr indent="0" lvl="0" marL="0" marR="0" rtl="0" algn="r">
              <a:spcBef>
                <a:spcPts val="0"/>
              </a:spcBef>
              <a:buSzPct val="25000"/>
              <a:buNone/>
            </a:pPr>
            <a:fld id="{00000000-1234-1234-1234-123412341234}" type="slidenum">
              <a:rPr lang="en-US" sz="1400">
                <a:solidFill>
                  <a:schemeClr val="dk1"/>
                </a:solidFill>
                <a:latin typeface="Arimo"/>
                <a:ea typeface="Arimo"/>
                <a:cs typeface="Arimo"/>
                <a:sym typeface="Arimo"/>
              </a:rPr>
              <a:t>‹#›</a:t>
            </a:fld>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bg>
      <p:bgPr>
        <a:solidFill>
          <a:srgbClr val="0000CC"/>
        </a:solidFill>
      </p:bgPr>
    </p:bg>
    <p:spTree>
      <p:nvGrpSpPr>
        <p:cNvPr id="214" name="Shape 214"/>
        <p:cNvGrpSpPr/>
        <p:nvPr/>
      </p:nvGrpSpPr>
      <p:grpSpPr>
        <a:xfrm>
          <a:off x="0" y="0"/>
          <a:ext cx="0" cy="0"/>
          <a:chOff x="0" y="0"/>
          <a:chExt cx="0" cy="0"/>
        </a:xfrm>
      </p:grpSpPr>
      <p:pic>
        <p:nvPicPr>
          <p:cNvPr descr="PPbarV11.jpg" id="215" name="Shape 215"/>
          <p:cNvPicPr preferRelativeResize="0"/>
          <p:nvPr/>
        </p:nvPicPr>
        <p:blipFill rotWithShape="1">
          <a:blip r:embed="rId2">
            <a:alphaModFix/>
          </a:blip>
          <a:srcRect b="0" l="0" r="0" t="0"/>
          <a:stretch/>
        </p:blipFill>
        <p:spPr>
          <a:xfrm>
            <a:off x="0" y="0"/>
            <a:ext cx="9144000" cy="942975"/>
          </a:xfrm>
          <a:prstGeom prst="rect">
            <a:avLst/>
          </a:prstGeom>
          <a:noFill/>
          <a:ln>
            <a:noFill/>
          </a:ln>
        </p:spPr>
      </p:pic>
      <p:sp>
        <p:nvSpPr>
          <p:cNvPr id="216" name="Shape 216"/>
          <p:cNvSpPr txBox="1"/>
          <p:nvPr>
            <p:ph type="title"/>
          </p:nvPr>
        </p:nvSpPr>
        <p:spPr>
          <a:xfrm>
            <a:off x="1371600" y="1524000"/>
            <a:ext cx="7772400" cy="1143000"/>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3100" u="none" cap="none" strike="noStrike">
                <a:solidFill>
                  <a:srgbClr val="333399"/>
                </a:solidFill>
                <a:latin typeface="Arial"/>
                <a:ea typeface="Arial"/>
                <a:cs typeface="Arial"/>
                <a:sym typeface="Arial"/>
              </a:defRPr>
            </a:lvl1pPr>
            <a:lvl2pPr indent="0" lvl="1" marL="0" marR="0" rtl="0" algn="l">
              <a:spcBef>
                <a:spcPts val="0"/>
              </a:spcBef>
              <a:spcAft>
                <a:spcPts val="0"/>
              </a:spcAft>
              <a:buNone/>
              <a:defRPr b="0" i="0" sz="3100" u="none" cap="none" strike="noStrike">
                <a:solidFill>
                  <a:srgbClr val="333399"/>
                </a:solidFill>
                <a:latin typeface="Arial"/>
                <a:ea typeface="Arial"/>
                <a:cs typeface="Arial"/>
                <a:sym typeface="Arial"/>
              </a:defRPr>
            </a:lvl2pPr>
            <a:lvl3pPr indent="0" lvl="2" marL="0" marR="0" rtl="0" algn="l">
              <a:spcBef>
                <a:spcPts val="0"/>
              </a:spcBef>
              <a:spcAft>
                <a:spcPts val="0"/>
              </a:spcAft>
              <a:buNone/>
              <a:defRPr b="0" i="0" sz="3100" u="none" cap="none" strike="noStrike">
                <a:solidFill>
                  <a:srgbClr val="333399"/>
                </a:solidFill>
                <a:latin typeface="Arial"/>
                <a:ea typeface="Arial"/>
                <a:cs typeface="Arial"/>
                <a:sym typeface="Arial"/>
              </a:defRPr>
            </a:lvl3pPr>
            <a:lvl4pPr indent="0" lvl="3" marL="0" marR="0" rtl="0" algn="l">
              <a:spcBef>
                <a:spcPts val="0"/>
              </a:spcBef>
              <a:spcAft>
                <a:spcPts val="0"/>
              </a:spcAft>
              <a:buNone/>
              <a:defRPr b="0" i="0" sz="3100" u="none" cap="none" strike="noStrike">
                <a:solidFill>
                  <a:srgbClr val="333399"/>
                </a:solidFill>
                <a:latin typeface="Arial"/>
                <a:ea typeface="Arial"/>
                <a:cs typeface="Arial"/>
                <a:sym typeface="Arial"/>
              </a:defRPr>
            </a:lvl4pPr>
            <a:lvl5pPr indent="0" lvl="4" marL="0" marR="0" rtl="0" algn="l">
              <a:spcBef>
                <a:spcPts val="0"/>
              </a:spcBef>
              <a:spcAft>
                <a:spcPts val="0"/>
              </a:spcAft>
              <a:buNone/>
              <a:defRPr b="0" i="0" sz="3100" u="none" cap="none" strike="noStrike">
                <a:solidFill>
                  <a:srgbClr val="333399"/>
                </a:solidFill>
                <a:latin typeface="Arial"/>
                <a:ea typeface="Arial"/>
                <a:cs typeface="Arial"/>
                <a:sym typeface="Arial"/>
              </a:defRPr>
            </a:lvl5pPr>
            <a:lvl6pPr indent="0" lvl="5" marL="4572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6pPr>
            <a:lvl7pPr indent="0" lvl="6" marL="9144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7pPr>
            <a:lvl8pPr indent="0" lvl="7" marL="13716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8pPr>
            <a:lvl9pPr indent="0" lvl="8" marL="18288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9pPr>
          </a:lstStyle>
          <a:p/>
        </p:txBody>
      </p:sp>
      <p:sp>
        <p:nvSpPr>
          <p:cNvPr id="217" name="Shape 217"/>
          <p:cNvSpPr txBox="1"/>
          <p:nvPr>
            <p:ph idx="1" type="body"/>
          </p:nvPr>
        </p:nvSpPr>
        <p:spPr>
          <a:xfrm>
            <a:off x="1371600" y="2438400"/>
            <a:ext cx="7772400" cy="4114800"/>
          </a:xfrm>
          <a:prstGeom prst="rect">
            <a:avLst/>
          </a:prstGeom>
          <a:noFill/>
          <a:ln>
            <a:noFill/>
          </a:ln>
        </p:spPr>
        <p:txBody>
          <a:bodyPr anchorCtr="0" anchor="t" bIns="91425" lIns="91425" rIns="91425" tIns="91425"/>
          <a:lstStyle>
            <a:lvl1pPr indent="-342900" lvl="0" marL="342900" marR="0" rtl="0" algn="l">
              <a:lnSpc>
                <a:spcPct val="110000"/>
              </a:lnSpc>
              <a:spcBef>
                <a:spcPts val="480"/>
              </a:spcBef>
              <a:spcAft>
                <a:spcPts val="0"/>
              </a:spcAft>
              <a:buNone/>
              <a:defRPr b="1" i="0" sz="1600" u="none" cap="none" strike="noStrike">
                <a:solidFill>
                  <a:schemeClr val="lt1"/>
                </a:solidFill>
                <a:latin typeface="Arial"/>
                <a:ea typeface="Arial"/>
                <a:cs typeface="Arial"/>
                <a:sym typeface="Arial"/>
              </a:defRPr>
            </a:lvl1pPr>
            <a:lvl2pPr indent="-285750" lvl="1" marL="742950" marR="0" rtl="0" algn="l">
              <a:spcBef>
                <a:spcPts val="360"/>
              </a:spcBef>
              <a:spcAft>
                <a:spcPts val="0"/>
              </a:spcAft>
              <a:buNone/>
              <a:defRPr b="0" i="0" sz="1200" u="none" cap="none" strike="noStrike">
                <a:solidFill>
                  <a:schemeClr val="lt1"/>
                </a:solidFill>
                <a:latin typeface="Arial"/>
                <a:ea typeface="Arial"/>
                <a:cs typeface="Arial"/>
                <a:sym typeface="Arial"/>
              </a:defRPr>
            </a:lvl2pPr>
            <a:lvl3pPr indent="-146050" lvl="2" marL="1143000" marR="0" rtl="0" algn="l">
              <a:spcBef>
                <a:spcPts val="390"/>
              </a:spcBef>
              <a:spcAft>
                <a:spcPts val="0"/>
              </a:spcAft>
              <a:buClr>
                <a:srgbClr val="333399"/>
              </a:buClr>
              <a:buSzPct val="100000"/>
              <a:buFont typeface="Arial"/>
              <a:buChar char="•"/>
              <a:defRPr b="1" i="0" sz="1300" u="none" cap="none" strike="noStrike">
                <a:solidFill>
                  <a:srgbClr val="333399"/>
                </a:solidFill>
                <a:latin typeface="Arial"/>
                <a:ea typeface="Arial"/>
                <a:cs typeface="Arial"/>
                <a:sym typeface="Arial"/>
              </a:defRPr>
            </a:lvl3pPr>
            <a:lvl4pPr indent="-101600" lvl="3" marL="1600200" marR="0" rtl="0" algn="l">
              <a:spcBef>
                <a:spcPts val="400"/>
              </a:spcBef>
              <a:spcAft>
                <a:spcPts val="0"/>
              </a:spcAft>
              <a:buClr>
                <a:schemeClr val="lt1"/>
              </a:buClr>
              <a:buSzPct val="100000"/>
              <a:buFont typeface="Times"/>
              <a:buChar char="–"/>
              <a:defRPr b="0" i="0" sz="2000" u="none" cap="none" strike="noStrike">
                <a:solidFill>
                  <a:schemeClr val="lt1"/>
                </a:solidFill>
                <a:latin typeface="Times"/>
                <a:ea typeface="Times"/>
                <a:cs typeface="Times"/>
                <a:sym typeface="Times"/>
              </a:defRPr>
            </a:lvl4pPr>
            <a:lvl5pPr indent="-101600" lvl="4" marL="2057400" marR="0" rtl="0" algn="l">
              <a:spcBef>
                <a:spcPts val="400"/>
              </a:spcBef>
              <a:spcAft>
                <a:spcPts val="0"/>
              </a:spcAft>
              <a:buClr>
                <a:schemeClr val="lt1"/>
              </a:buClr>
              <a:buSzPct val="100000"/>
              <a:buFont typeface="Times"/>
              <a:buChar char="»"/>
              <a:defRPr b="0" i="0" sz="2000" u="none" cap="none" strike="noStrike">
                <a:solidFill>
                  <a:schemeClr val="lt1"/>
                </a:solidFill>
                <a:latin typeface="Times"/>
                <a:ea typeface="Times"/>
                <a:cs typeface="Times"/>
                <a:sym typeface="Times"/>
              </a:defRPr>
            </a:lvl5pPr>
            <a:lvl6pPr indent="-101600" lvl="5" marL="2514600" marR="0" rtl="0" algn="l">
              <a:spcBef>
                <a:spcPts val="400"/>
              </a:spcBef>
              <a:spcAft>
                <a:spcPts val="0"/>
              </a:spcAft>
              <a:buClr>
                <a:schemeClr val="lt1"/>
              </a:buClr>
              <a:buSzPct val="100000"/>
              <a:buFont typeface="Times"/>
              <a:buChar char="»"/>
              <a:defRPr b="0" i="0" sz="2000" u="none" cap="none" strike="noStrike">
                <a:solidFill>
                  <a:schemeClr val="lt1"/>
                </a:solidFill>
                <a:latin typeface="Times"/>
                <a:ea typeface="Times"/>
                <a:cs typeface="Times"/>
                <a:sym typeface="Times"/>
              </a:defRPr>
            </a:lvl6pPr>
            <a:lvl7pPr indent="-101600" lvl="6" marL="2971800" marR="0" rtl="0" algn="l">
              <a:spcBef>
                <a:spcPts val="400"/>
              </a:spcBef>
              <a:spcAft>
                <a:spcPts val="0"/>
              </a:spcAft>
              <a:buClr>
                <a:schemeClr val="lt1"/>
              </a:buClr>
              <a:buSzPct val="100000"/>
              <a:buFont typeface="Times"/>
              <a:buChar char="»"/>
              <a:defRPr b="0" i="0" sz="2000" u="none" cap="none" strike="noStrike">
                <a:solidFill>
                  <a:schemeClr val="lt1"/>
                </a:solidFill>
                <a:latin typeface="Times"/>
                <a:ea typeface="Times"/>
                <a:cs typeface="Times"/>
                <a:sym typeface="Times"/>
              </a:defRPr>
            </a:lvl7pPr>
            <a:lvl8pPr indent="-101600" lvl="7" marL="3429000" marR="0" rtl="0" algn="l">
              <a:spcBef>
                <a:spcPts val="400"/>
              </a:spcBef>
              <a:spcAft>
                <a:spcPts val="0"/>
              </a:spcAft>
              <a:buClr>
                <a:schemeClr val="lt1"/>
              </a:buClr>
              <a:buSzPct val="100000"/>
              <a:buFont typeface="Times"/>
              <a:buChar char="»"/>
              <a:defRPr b="0" i="0" sz="2000" u="none" cap="none" strike="noStrike">
                <a:solidFill>
                  <a:schemeClr val="lt1"/>
                </a:solidFill>
                <a:latin typeface="Times"/>
                <a:ea typeface="Times"/>
                <a:cs typeface="Times"/>
                <a:sym typeface="Times"/>
              </a:defRPr>
            </a:lvl8pPr>
            <a:lvl9pPr indent="-101600" lvl="8" marL="3886200" marR="0" rtl="0" algn="l">
              <a:spcBef>
                <a:spcPts val="400"/>
              </a:spcBef>
              <a:spcAft>
                <a:spcPts val="0"/>
              </a:spcAft>
              <a:buClr>
                <a:schemeClr val="lt1"/>
              </a:buClr>
              <a:buSzPct val="100000"/>
              <a:buFont typeface="Times"/>
              <a:buChar char="»"/>
              <a:defRPr b="0" i="0" sz="2000" u="none" cap="none" strike="noStrike">
                <a:solidFill>
                  <a:schemeClr val="lt1"/>
                </a:solidFill>
                <a:latin typeface="Times"/>
                <a:ea typeface="Times"/>
                <a:cs typeface="Times"/>
                <a:sym typeface="Times"/>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223" name="Shape 223"/>
        <p:cNvGrpSpPr/>
        <p:nvPr/>
      </p:nvGrpSpPr>
      <p:grpSpPr>
        <a:xfrm>
          <a:off x="0" y="0"/>
          <a:ext cx="0" cy="0"/>
          <a:chOff x="0" y="0"/>
          <a:chExt cx="0" cy="0"/>
        </a:xfrm>
      </p:grpSpPr>
      <p:pic>
        <p:nvPicPr>
          <p:cNvPr descr="PPbarV11.jpg" id="224" name="Shape 224"/>
          <p:cNvPicPr preferRelativeResize="0"/>
          <p:nvPr/>
        </p:nvPicPr>
        <p:blipFill rotWithShape="1">
          <a:blip r:embed="rId2">
            <a:alphaModFix/>
          </a:blip>
          <a:srcRect b="0" l="0" r="0" t="0"/>
          <a:stretch/>
        </p:blipFill>
        <p:spPr>
          <a:xfrm>
            <a:off x="0" y="0"/>
            <a:ext cx="9144000" cy="942975"/>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225" name="Shape 225"/>
        <p:cNvGrpSpPr/>
        <p:nvPr/>
      </p:nvGrpSpPr>
      <p:grpSpPr>
        <a:xfrm>
          <a:off x="0" y="0"/>
          <a:ext cx="0" cy="0"/>
          <a:chOff x="0" y="0"/>
          <a:chExt cx="0" cy="0"/>
        </a:xfrm>
      </p:grpSpPr>
      <p:pic>
        <p:nvPicPr>
          <p:cNvPr descr="PPbarV11.jpg" id="226" name="Shape 226"/>
          <p:cNvPicPr preferRelativeResize="0"/>
          <p:nvPr/>
        </p:nvPicPr>
        <p:blipFill rotWithShape="1">
          <a:blip r:embed="rId2">
            <a:alphaModFix/>
          </a:blip>
          <a:srcRect b="0" l="0" r="0" t="0"/>
          <a:stretch/>
        </p:blipFill>
        <p:spPr>
          <a:xfrm>
            <a:off x="0" y="0"/>
            <a:ext cx="9144000" cy="942975"/>
          </a:xfrm>
          <a:prstGeom prst="rect">
            <a:avLst/>
          </a:prstGeom>
          <a:noFill/>
          <a:ln>
            <a:noFill/>
          </a:ln>
        </p:spPr>
      </p:pic>
      <p:sp>
        <p:nvSpPr>
          <p:cNvPr id="227" name="Shape 227"/>
          <p:cNvSpPr txBox="1"/>
          <p:nvPr>
            <p:ph type="ctrTitle"/>
          </p:nvPr>
        </p:nvSpPr>
        <p:spPr>
          <a:xfrm>
            <a:off x="685800" y="2130425"/>
            <a:ext cx="7772400" cy="1470024"/>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3100" u="none" cap="none" strike="noStrike">
                <a:solidFill>
                  <a:srgbClr val="333399"/>
                </a:solidFill>
                <a:latin typeface="Arial"/>
                <a:ea typeface="Arial"/>
                <a:cs typeface="Arial"/>
                <a:sym typeface="Arial"/>
              </a:defRPr>
            </a:lvl1pPr>
            <a:lvl2pPr indent="0" lvl="1" marL="0" marR="0" rtl="0" algn="l">
              <a:spcBef>
                <a:spcPts val="0"/>
              </a:spcBef>
              <a:spcAft>
                <a:spcPts val="0"/>
              </a:spcAft>
              <a:buNone/>
              <a:defRPr b="0" i="0" sz="3100" u="none" cap="none" strike="noStrike">
                <a:solidFill>
                  <a:srgbClr val="333399"/>
                </a:solidFill>
                <a:latin typeface="Arial"/>
                <a:ea typeface="Arial"/>
                <a:cs typeface="Arial"/>
                <a:sym typeface="Arial"/>
              </a:defRPr>
            </a:lvl2pPr>
            <a:lvl3pPr indent="0" lvl="2" marL="0" marR="0" rtl="0" algn="l">
              <a:spcBef>
                <a:spcPts val="0"/>
              </a:spcBef>
              <a:spcAft>
                <a:spcPts val="0"/>
              </a:spcAft>
              <a:buNone/>
              <a:defRPr b="0" i="0" sz="3100" u="none" cap="none" strike="noStrike">
                <a:solidFill>
                  <a:srgbClr val="333399"/>
                </a:solidFill>
                <a:latin typeface="Arial"/>
                <a:ea typeface="Arial"/>
                <a:cs typeface="Arial"/>
                <a:sym typeface="Arial"/>
              </a:defRPr>
            </a:lvl3pPr>
            <a:lvl4pPr indent="0" lvl="3" marL="0" marR="0" rtl="0" algn="l">
              <a:spcBef>
                <a:spcPts val="0"/>
              </a:spcBef>
              <a:spcAft>
                <a:spcPts val="0"/>
              </a:spcAft>
              <a:buNone/>
              <a:defRPr b="0" i="0" sz="3100" u="none" cap="none" strike="noStrike">
                <a:solidFill>
                  <a:srgbClr val="333399"/>
                </a:solidFill>
                <a:latin typeface="Arial"/>
                <a:ea typeface="Arial"/>
                <a:cs typeface="Arial"/>
                <a:sym typeface="Arial"/>
              </a:defRPr>
            </a:lvl4pPr>
            <a:lvl5pPr indent="0" lvl="4" marL="0" marR="0" rtl="0" algn="l">
              <a:spcBef>
                <a:spcPts val="0"/>
              </a:spcBef>
              <a:spcAft>
                <a:spcPts val="0"/>
              </a:spcAft>
              <a:buNone/>
              <a:defRPr b="0" i="0" sz="3100" u="none" cap="none" strike="noStrike">
                <a:solidFill>
                  <a:srgbClr val="333399"/>
                </a:solidFill>
                <a:latin typeface="Arial"/>
                <a:ea typeface="Arial"/>
                <a:cs typeface="Arial"/>
                <a:sym typeface="Arial"/>
              </a:defRPr>
            </a:lvl5pPr>
            <a:lvl6pPr indent="0" lvl="5" marL="4572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6pPr>
            <a:lvl7pPr indent="0" lvl="6" marL="9144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7pPr>
            <a:lvl8pPr indent="0" lvl="7" marL="13716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8pPr>
            <a:lvl9pPr indent="0" lvl="8" marL="18288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9pPr>
          </a:lstStyle>
          <a:p/>
        </p:txBody>
      </p:sp>
      <p:sp>
        <p:nvSpPr>
          <p:cNvPr id="228" name="Shape 228"/>
          <p:cNvSpPr txBox="1"/>
          <p:nvPr>
            <p:ph idx="1" type="subTitle"/>
          </p:nvPr>
        </p:nvSpPr>
        <p:spPr>
          <a:xfrm>
            <a:off x="1371600" y="3886200"/>
            <a:ext cx="6400799" cy="1752600"/>
          </a:xfrm>
          <a:prstGeom prst="rect">
            <a:avLst/>
          </a:prstGeom>
          <a:noFill/>
          <a:ln>
            <a:noFill/>
          </a:ln>
        </p:spPr>
        <p:txBody>
          <a:bodyPr anchorCtr="0" anchor="t" bIns="91425" lIns="91425" rIns="91425" tIns="91425"/>
          <a:lstStyle>
            <a:lvl1pPr indent="0" lvl="0" marL="0" marR="0" rtl="0" algn="ctr">
              <a:lnSpc>
                <a:spcPct val="110000"/>
              </a:lnSpc>
              <a:spcBef>
                <a:spcPts val="480"/>
              </a:spcBef>
              <a:spcAft>
                <a:spcPts val="0"/>
              </a:spcAft>
              <a:buClr>
                <a:schemeClr val="lt1"/>
              </a:buClr>
              <a:buFont typeface="Arial"/>
              <a:buNone/>
              <a:defRPr b="1" i="0" sz="1600" u="none" cap="none" strike="noStrike">
                <a:solidFill>
                  <a:schemeClr val="lt1"/>
                </a:solidFill>
                <a:latin typeface="Arial"/>
                <a:ea typeface="Arial"/>
                <a:cs typeface="Arial"/>
                <a:sym typeface="Arial"/>
              </a:defRPr>
            </a:lvl1pPr>
            <a:lvl2pPr indent="0" lvl="1" marL="457200" marR="0" rtl="0" algn="ctr">
              <a:spcBef>
                <a:spcPts val="360"/>
              </a:spcBef>
              <a:spcAft>
                <a:spcPts val="0"/>
              </a:spcAft>
              <a:buClr>
                <a:schemeClr val="lt1"/>
              </a:buClr>
              <a:buFont typeface="Arial"/>
              <a:buNone/>
              <a:defRPr b="0" i="0" sz="1200" u="none" cap="none" strike="noStrike">
                <a:solidFill>
                  <a:schemeClr val="lt1"/>
                </a:solidFill>
                <a:latin typeface="Arial"/>
                <a:ea typeface="Arial"/>
                <a:cs typeface="Arial"/>
                <a:sym typeface="Arial"/>
              </a:defRPr>
            </a:lvl2pPr>
            <a:lvl3pPr indent="0" lvl="2" marL="914400" marR="0" rtl="0" algn="ctr">
              <a:spcBef>
                <a:spcPts val="390"/>
              </a:spcBef>
              <a:spcAft>
                <a:spcPts val="0"/>
              </a:spcAft>
              <a:buClr>
                <a:srgbClr val="333399"/>
              </a:buClr>
              <a:buFont typeface="Arial"/>
              <a:buNone/>
              <a:defRPr b="1" i="0" sz="1300" u="none" cap="none" strike="noStrike">
                <a:solidFill>
                  <a:srgbClr val="333399"/>
                </a:solidFill>
                <a:latin typeface="Arial"/>
                <a:ea typeface="Arial"/>
                <a:cs typeface="Arial"/>
                <a:sym typeface="Arial"/>
              </a:defRPr>
            </a:lvl3pPr>
            <a:lvl4pPr indent="0" lvl="3" marL="1371600" marR="0" rtl="0" algn="ctr">
              <a:spcBef>
                <a:spcPts val="400"/>
              </a:spcBef>
              <a:spcAft>
                <a:spcPts val="0"/>
              </a:spcAft>
              <a:buClr>
                <a:schemeClr val="lt1"/>
              </a:buClr>
              <a:buFont typeface="Times"/>
              <a:buNone/>
              <a:defRPr b="0" i="0" sz="2000" u="none" cap="none" strike="noStrike">
                <a:solidFill>
                  <a:schemeClr val="lt1"/>
                </a:solidFill>
                <a:latin typeface="Times"/>
                <a:ea typeface="Times"/>
                <a:cs typeface="Times"/>
                <a:sym typeface="Times"/>
              </a:defRPr>
            </a:lvl4pPr>
            <a:lvl5pPr indent="0" lvl="4" marL="1828800" marR="0" rtl="0" algn="ctr">
              <a:spcBef>
                <a:spcPts val="400"/>
              </a:spcBef>
              <a:spcAft>
                <a:spcPts val="0"/>
              </a:spcAft>
              <a:buClr>
                <a:schemeClr val="lt1"/>
              </a:buClr>
              <a:buFont typeface="Times"/>
              <a:buNone/>
              <a:defRPr b="0" i="0" sz="2000" u="none" cap="none" strike="noStrike">
                <a:solidFill>
                  <a:schemeClr val="lt1"/>
                </a:solidFill>
                <a:latin typeface="Times"/>
                <a:ea typeface="Times"/>
                <a:cs typeface="Times"/>
                <a:sym typeface="Times"/>
              </a:defRPr>
            </a:lvl5pPr>
            <a:lvl6pPr indent="0" lvl="5" marL="2286000" marR="0" rtl="0" algn="ctr">
              <a:spcBef>
                <a:spcPts val="400"/>
              </a:spcBef>
              <a:spcAft>
                <a:spcPts val="0"/>
              </a:spcAft>
              <a:buClr>
                <a:schemeClr val="lt1"/>
              </a:buClr>
              <a:buFont typeface="Times"/>
              <a:buNone/>
              <a:defRPr b="0" i="0" sz="2000" u="none" cap="none" strike="noStrike">
                <a:solidFill>
                  <a:schemeClr val="lt1"/>
                </a:solidFill>
                <a:latin typeface="Times"/>
                <a:ea typeface="Times"/>
                <a:cs typeface="Times"/>
                <a:sym typeface="Times"/>
              </a:defRPr>
            </a:lvl6pPr>
            <a:lvl7pPr indent="0" lvl="6" marL="2743200" marR="0" rtl="0" algn="ctr">
              <a:spcBef>
                <a:spcPts val="400"/>
              </a:spcBef>
              <a:spcAft>
                <a:spcPts val="0"/>
              </a:spcAft>
              <a:buClr>
                <a:schemeClr val="lt1"/>
              </a:buClr>
              <a:buFont typeface="Times"/>
              <a:buNone/>
              <a:defRPr b="0" i="0" sz="2000" u="none" cap="none" strike="noStrike">
                <a:solidFill>
                  <a:schemeClr val="lt1"/>
                </a:solidFill>
                <a:latin typeface="Times"/>
                <a:ea typeface="Times"/>
                <a:cs typeface="Times"/>
                <a:sym typeface="Times"/>
              </a:defRPr>
            </a:lvl7pPr>
            <a:lvl8pPr indent="0" lvl="7" marL="3200400" marR="0" rtl="0" algn="ctr">
              <a:spcBef>
                <a:spcPts val="400"/>
              </a:spcBef>
              <a:spcAft>
                <a:spcPts val="0"/>
              </a:spcAft>
              <a:buClr>
                <a:schemeClr val="lt1"/>
              </a:buClr>
              <a:buFont typeface="Times"/>
              <a:buNone/>
              <a:defRPr b="0" i="0" sz="2000" u="none" cap="none" strike="noStrike">
                <a:solidFill>
                  <a:schemeClr val="lt1"/>
                </a:solidFill>
                <a:latin typeface="Times"/>
                <a:ea typeface="Times"/>
                <a:cs typeface="Times"/>
                <a:sym typeface="Times"/>
              </a:defRPr>
            </a:lvl8pPr>
            <a:lvl9pPr indent="0" lvl="8" marL="3657600" marR="0" rtl="0" algn="ctr">
              <a:spcBef>
                <a:spcPts val="400"/>
              </a:spcBef>
              <a:spcAft>
                <a:spcPts val="0"/>
              </a:spcAft>
              <a:buClr>
                <a:schemeClr val="lt1"/>
              </a:buClr>
              <a:buFont typeface="Times"/>
              <a:buNone/>
              <a:defRPr b="0" i="0" sz="2000" u="none" cap="none" strike="noStrike">
                <a:solidFill>
                  <a:schemeClr val="lt1"/>
                </a:solidFill>
                <a:latin typeface="Times"/>
                <a:ea typeface="Times"/>
                <a:cs typeface="Times"/>
                <a:sym typeface="Times"/>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25" name="Shape 25"/>
        <p:cNvGrpSpPr/>
        <p:nvPr/>
      </p:nvGrpSpPr>
      <p:grpSpPr>
        <a:xfrm>
          <a:off x="0" y="0"/>
          <a:ext cx="0" cy="0"/>
          <a:chOff x="0" y="0"/>
          <a:chExt cx="0" cy="0"/>
        </a:xfrm>
      </p:grpSpPr>
      <p:pic>
        <p:nvPicPr>
          <p:cNvPr descr="PPbarV11.jpg" id="26" name="Shape 26"/>
          <p:cNvPicPr preferRelativeResize="0"/>
          <p:nvPr/>
        </p:nvPicPr>
        <p:blipFill rotWithShape="1">
          <a:blip r:embed="rId2">
            <a:alphaModFix/>
          </a:blip>
          <a:srcRect b="0" l="0" r="0" t="0"/>
          <a:stretch/>
        </p:blipFill>
        <p:spPr>
          <a:xfrm>
            <a:off x="0" y="0"/>
            <a:ext cx="9144000" cy="942975"/>
          </a:xfrm>
          <a:prstGeom prst="rect">
            <a:avLst/>
          </a:prstGeom>
          <a:noFill/>
          <a:ln>
            <a:noFill/>
          </a:ln>
        </p:spPr>
      </p:pic>
      <p:sp>
        <p:nvSpPr>
          <p:cNvPr id="27" name="Shape 27"/>
          <p:cNvSpPr txBox="1"/>
          <p:nvPr>
            <p:ph type="ctrTitle"/>
          </p:nvPr>
        </p:nvSpPr>
        <p:spPr>
          <a:xfrm>
            <a:off x="685800" y="2130425"/>
            <a:ext cx="7772400" cy="1470024"/>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1pPr>
            <a:lvl2pPr indent="0" lvl="1" marL="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2pPr>
            <a:lvl3pPr indent="0" lvl="2" marL="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3pPr>
            <a:lvl4pPr indent="0" lvl="3" marL="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4pPr>
            <a:lvl5pPr indent="0" lvl="4" marL="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5pPr>
            <a:lvl6pPr indent="0" lvl="5" marL="4572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6pPr>
            <a:lvl7pPr indent="0" lvl="6" marL="9144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7pPr>
            <a:lvl8pPr indent="0" lvl="7" marL="13716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8pPr>
            <a:lvl9pPr indent="0" lvl="8" marL="18288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9pPr>
          </a:lstStyle>
          <a:p/>
        </p:txBody>
      </p:sp>
      <p:sp>
        <p:nvSpPr>
          <p:cNvPr id="28" name="Shape 28"/>
          <p:cNvSpPr txBox="1"/>
          <p:nvPr>
            <p:ph idx="1" type="subTitle"/>
          </p:nvPr>
        </p:nvSpPr>
        <p:spPr>
          <a:xfrm>
            <a:off x="1371600" y="3886200"/>
            <a:ext cx="6400799" cy="1752600"/>
          </a:xfrm>
          <a:prstGeom prst="rect">
            <a:avLst/>
          </a:prstGeom>
          <a:noFill/>
          <a:ln>
            <a:noFill/>
          </a:ln>
        </p:spPr>
        <p:txBody>
          <a:bodyPr anchorCtr="0" anchor="t" bIns="91425" lIns="91425" rIns="91425" tIns="91425"/>
          <a:lstStyle>
            <a:lvl1pPr indent="0" lvl="0" marL="0" marR="0" rtl="0" algn="ctr">
              <a:lnSpc>
                <a:spcPct val="110000"/>
              </a:lnSpc>
              <a:spcBef>
                <a:spcPts val="480"/>
              </a:spcBef>
              <a:spcAft>
                <a:spcPts val="0"/>
              </a:spcAft>
              <a:buClr>
                <a:schemeClr val="dk1"/>
              </a:buClr>
              <a:buFont typeface="Helvetica Neue"/>
              <a:buNone/>
              <a:defRPr b="1" i="0" sz="1600" u="none" cap="none" strike="noStrike">
                <a:solidFill>
                  <a:schemeClr val="dk1"/>
                </a:solidFill>
                <a:latin typeface="Helvetica Neue"/>
                <a:ea typeface="Helvetica Neue"/>
                <a:cs typeface="Helvetica Neue"/>
                <a:sym typeface="Helvetica Neue"/>
              </a:defRPr>
            </a:lvl1pPr>
            <a:lvl2pPr indent="0" lvl="1" marL="457200" marR="0" rtl="0" algn="ctr">
              <a:spcBef>
                <a:spcPts val="360"/>
              </a:spcBef>
              <a:spcAft>
                <a:spcPts val="0"/>
              </a:spcAft>
              <a:buClr>
                <a:schemeClr val="dk1"/>
              </a:buClr>
              <a:buFont typeface="Helvetica Neue"/>
              <a:buNone/>
              <a:defRPr b="0" i="0" sz="1200" u="none" cap="none" strike="noStrike">
                <a:solidFill>
                  <a:schemeClr val="dk1"/>
                </a:solidFill>
                <a:latin typeface="Helvetica Neue"/>
                <a:ea typeface="Helvetica Neue"/>
                <a:cs typeface="Helvetica Neue"/>
                <a:sym typeface="Helvetica Neue"/>
              </a:defRPr>
            </a:lvl2pPr>
            <a:lvl3pPr indent="0" lvl="2" marL="914400" marR="0" rtl="0" algn="ctr">
              <a:spcBef>
                <a:spcPts val="390"/>
              </a:spcBef>
              <a:spcAft>
                <a:spcPts val="0"/>
              </a:spcAft>
              <a:buClr>
                <a:srgbClr val="333399"/>
              </a:buClr>
              <a:buFont typeface="Helvetica Neue"/>
              <a:buNone/>
              <a:defRPr b="1" i="0" sz="1300" u="none" cap="none" strike="noStrike">
                <a:solidFill>
                  <a:srgbClr val="333399"/>
                </a:solidFill>
                <a:latin typeface="Helvetica Neue"/>
                <a:ea typeface="Helvetica Neue"/>
                <a:cs typeface="Helvetica Neue"/>
                <a:sym typeface="Helvetica Neue"/>
              </a:defRPr>
            </a:lvl3pPr>
            <a:lvl4pPr indent="0" lvl="3" marL="1371600" marR="0" rtl="0" algn="ctr">
              <a:spcBef>
                <a:spcPts val="400"/>
              </a:spcBef>
              <a:spcAft>
                <a:spcPts val="0"/>
              </a:spcAft>
              <a:buClr>
                <a:schemeClr val="dk1"/>
              </a:buClr>
              <a:buFont typeface="Times"/>
              <a:buNone/>
              <a:defRPr b="0" i="0" sz="2000" u="none" cap="none" strike="noStrike">
                <a:solidFill>
                  <a:schemeClr val="dk1"/>
                </a:solidFill>
                <a:latin typeface="Times"/>
                <a:ea typeface="Times"/>
                <a:cs typeface="Times"/>
                <a:sym typeface="Times"/>
              </a:defRPr>
            </a:lvl4pPr>
            <a:lvl5pPr indent="0" lvl="4" marL="1828800" marR="0" rtl="0" algn="ctr">
              <a:spcBef>
                <a:spcPts val="400"/>
              </a:spcBef>
              <a:spcAft>
                <a:spcPts val="0"/>
              </a:spcAft>
              <a:buClr>
                <a:schemeClr val="dk1"/>
              </a:buClr>
              <a:buFont typeface="Times"/>
              <a:buNone/>
              <a:defRPr b="0" i="0" sz="2000" u="none" cap="none" strike="noStrike">
                <a:solidFill>
                  <a:schemeClr val="dk1"/>
                </a:solidFill>
                <a:latin typeface="Times"/>
                <a:ea typeface="Times"/>
                <a:cs typeface="Times"/>
                <a:sym typeface="Times"/>
              </a:defRPr>
            </a:lvl5pPr>
            <a:lvl6pPr indent="0" lvl="5" marL="2286000" marR="0" rtl="0" algn="ctr">
              <a:spcBef>
                <a:spcPts val="400"/>
              </a:spcBef>
              <a:spcAft>
                <a:spcPts val="0"/>
              </a:spcAft>
              <a:buClr>
                <a:schemeClr val="dk1"/>
              </a:buClr>
              <a:buFont typeface="Times"/>
              <a:buNone/>
              <a:defRPr b="0" i="0" sz="2000" u="none" cap="none" strike="noStrike">
                <a:solidFill>
                  <a:schemeClr val="dk1"/>
                </a:solidFill>
                <a:latin typeface="Times"/>
                <a:ea typeface="Times"/>
                <a:cs typeface="Times"/>
                <a:sym typeface="Times"/>
              </a:defRPr>
            </a:lvl6pPr>
            <a:lvl7pPr indent="0" lvl="6" marL="2743200" marR="0" rtl="0" algn="ctr">
              <a:spcBef>
                <a:spcPts val="400"/>
              </a:spcBef>
              <a:spcAft>
                <a:spcPts val="0"/>
              </a:spcAft>
              <a:buClr>
                <a:schemeClr val="dk1"/>
              </a:buClr>
              <a:buFont typeface="Times"/>
              <a:buNone/>
              <a:defRPr b="0" i="0" sz="2000" u="none" cap="none" strike="noStrike">
                <a:solidFill>
                  <a:schemeClr val="dk1"/>
                </a:solidFill>
                <a:latin typeface="Times"/>
                <a:ea typeface="Times"/>
                <a:cs typeface="Times"/>
                <a:sym typeface="Times"/>
              </a:defRPr>
            </a:lvl7pPr>
            <a:lvl8pPr indent="0" lvl="7" marL="3200400" marR="0" rtl="0" algn="ctr">
              <a:spcBef>
                <a:spcPts val="400"/>
              </a:spcBef>
              <a:spcAft>
                <a:spcPts val="0"/>
              </a:spcAft>
              <a:buClr>
                <a:schemeClr val="dk1"/>
              </a:buClr>
              <a:buFont typeface="Times"/>
              <a:buNone/>
              <a:defRPr b="0" i="0" sz="2000" u="none" cap="none" strike="noStrike">
                <a:solidFill>
                  <a:schemeClr val="dk1"/>
                </a:solidFill>
                <a:latin typeface="Times"/>
                <a:ea typeface="Times"/>
                <a:cs typeface="Times"/>
                <a:sym typeface="Times"/>
              </a:defRPr>
            </a:lvl8pPr>
            <a:lvl9pPr indent="0" lvl="8" marL="3657600" marR="0" rtl="0" algn="ctr">
              <a:spcBef>
                <a:spcPts val="400"/>
              </a:spcBef>
              <a:spcAft>
                <a:spcPts val="0"/>
              </a:spcAft>
              <a:buClr>
                <a:schemeClr val="dk1"/>
              </a:buClr>
              <a:buFont typeface="Times"/>
              <a:buNone/>
              <a:defRPr b="0" i="0" sz="2000" u="none" cap="none" strike="noStrike">
                <a:solidFill>
                  <a:schemeClr val="dk1"/>
                </a:solidFill>
                <a:latin typeface="Times"/>
                <a:ea typeface="Times"/>
                <a:cs typeface="Times"/>
                <a:sym typeface="Times"/>
              </a:defRPr>
            </a:lvl9pPr>
          </a:lstStyle>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bg>
      <p:bgPr>
        <a:solidFill>
          <a:srgbClr val="0000CC"/>
        </a:solidFill>
      </p:bgPr>
    </p:bg>
    <p:spTree>
      <p:nvGrpSpPr>
        <p:cNvPr id="229" name="Shape 229"/>
        <p:cNvGrpSpPr/>
        <p:nvPr/>
      </p:nvGrpSpPr>
      <p:grpSpPr>
        <a:xfrm>
          <a:off x="0" y="0"/>
          <a:ext cx="0" cy="0"/>
          <a:chOff x="0" y="0"/>
          <a:chExt cx="0" cy="0"/>
        </a:xfrm>
      </p:grpSpPr>
      <p:pic>
        <p:nvPicPr>
          <p:cNvPr descr="PPbarV11.jpg" id="230" name="Shape 230"/>
          <p:cNvPicPr preferRelativeResize="0"/>
          <p:nvPr/>
        </p:nvPicPr>
        <p:blipFill rotWithShape="1">
          <a:blip r:embed="rId2">
            <a:alphaModFix/>
          </a:blip>
          <a:srcRect b="0" l="0" r="0" t="0"/>
          <a:stretch/>
        </p:blipFill>
        <p:spPr>
          <a:xfrm>
            <a:off x="0" y="0"/>
            <a:ext cx="9144000" cy="942975"/>
          </a:xfrm>
          <a:prstGeom prst="rect">
            <a:avLst/>
          </a:prstGeom>
          <a:noFill/>
          <a:ln>
            <a:noFill/>
          </a:ln>
        </p:spPr>
      </p:pic>
      <p:sp>
        <p:nvSpPr>
          <p:cNvPr id="231" name="Shape 231"/>
          <p:cNvSpPr txBox="1"/>
          <p:nvPr>
            <p:ph type="title"/>
          </p:nvPr>
        </p:nvSpPr>
        <p:spPr>
          <a:xfrm>
            <a:off x="1371600" y="1524000"/>
            <a:ext cx="7772400" cy="1143000"/>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3100" u="none" cap="none" strike="noStrike">
                <a:solidFill>
                  <a:srgbClr val="333399"/>
                </a:solidFill>
                <a:latin typeface="Arial"/>
                <a:ea typeface="Arial"/>
                <a:cs typeface="Arial"/>
                <a:sym typeface="Arial"/>
              </a:defRPr>
            </a:lvl1pPr>
            <a:lvl2pPr indent="0" lvl="1" marL="0" marR="0" rtl="0" algn="l">
              <a:spcBef>
                <a:spcPts val="0"/>
              </a:spcBef>
              <a:spcAft>
                <a:spcPts val="0"/>
              </a:spcAft>
              <a:buNone/>
              <a:defRPr b="0" i="0" sz="3100" u="none" cap="none" strike="noStrike">
                <a:solidFill>
                  <a:srgbClr val="333399"/>
                </a:solidFill>
                <a:latin typeface="Arial"/>
                <a:ea typeface="Arial"/>
                <a:cs typeface="Arial"/>
                <a:sym typeface="Arial"/>
              </a:defRPr>
            </a:lvl2pPr>
            <a:lvl3pPr indent="0" lvl="2" marL="0" marR="0" rtl="0" algn="l">
              <a:spcBef>
                <a:spcPts val="0"/>
              </a:spcBef>
              <a:spcAft>
                <a:spcPts val="0"/>
              </a:spcAft>
              <a:buNone/>
              <a:defRPr b="0" i="0" sz="3100" u="none" cap="none" strike="noStrike">
                <a:solidFill>
                  <a:srgbClr val="333399"/>
                </a:solidFill>
                <a:latin typeface="Arial"/>
                <a:ea typeface="Arial"/>
                <a:cs typeface="Arial"/>
                <a:sym typeface="Arial"/>
              </a:defRPr>
            </a:lvl3pPr>
            <a:lvl4pPr indent="0" lvl="3" marL="0" marR="0" rtl="0" algn="l">
              <a:spcBef>
                <a:spcPts val="0"/>
              </a:spcBef>
              <a:spcAft>
                <a:spcPts val="0"/>
              </a:spcAft>
              <a:buNone/>
              <a:defRPr b="0" i="0" sz="3100" u="none" cap="none" strike="noStrike">
                <a:solidFill>
                  <a:srgbClr val="333399"/>
                </a:solidFill>
                <a:latin typeface="Arial"/>
                <a:ea typeface="Arial"/>
                <a:cs typeface="Arial"/>
                <a:sym typeface="Arial"/>
              </a:defRPr>
            </a:lvl4pPr>
            <a:lvl5pPr indent="0" lvl="4" marL="0" marR="0" rtl="0" algn="l">
              <a:spcBef>
                <a:spcPts val="0"/>
              </a:spcBef>
              <a:spcAft>
                <a:spcPts val="0"/>
              </a:spcAft>
              <a:buNone/>
              <a:defRPr b="0" i="0" sz="3100" u="none" cap="none" strike="noStrike">
                <a:solidFill>
                  <a:srgbClr val="333399"/>
                </a:solidFill>
                <a:latin typeface="Arial"/>
                <a:ea typeface="Arial"/>
                <a:cs typeface="Arial"/>
                <a:sym typeface="Arial"/>
              </a:defRPr>
            </a:lvl5pPr>
            <a:lvl6pPr indent="0" lvl="5" marL="4572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6pPr>
            <a:lvl7pPr indent="0" lvl="6" marL="9144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7pPr>
            <a:lvl8pPr indent="0" lvl="7" marL="13716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8pPr>
            <a:lvl9pPr indent="0" lvl="8" marL="18288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9pPr>
          </a:lstStyle>
          <a:p/>
        </p:txBody>
      </p:sp>
      <p:sp>
        <p:nvSpPr>
          <p:cNvPr id="232" name="Shape 232"/>
          <p:cNvSpPr txBox="1"/>
          <p:nvPr>
            <p:ph idx="1" type="body"/>
          </p:nvPr>
        </p:nvSpPr>
        <p:spPr>
          <a:xfrm>
            <a:off x="1371600" y="2438400"/>
            <a:ext cx="7772400" cy="4114800"/>
          </a:xfrm>
          <a:prstGeom prst="rect">
            <a:avLst/>
          </a:prstGeom>
          <a:noFill/>
          <a:ln>
            <a:noFill/>
          </a:ln>
        </p:spPr>
        <p:txBody>
          <a:bodyPr anchorCtr="0" anchor="t" bIns="91425" lIns="91425" rIns="91425" tIns="91425"/>
          <a:lstStyle>
            <a:lvl1pPr indent="-342900" lvl="0" marL="342900" marR="0" rtl="0" algn="l">
              <a:lnSpc>
                <a:spcPct val="110000"/>
              </a:lnSpc>
              <a:spcBef>
                <a:spcPts val="480"/>
              </a:spcBef>
              <a:spcAft>
                <a:spcPts val="0"/>
              </a:spcAft>
              <a:buNone/>
              <a:defRPr b="1" i="0" sz="1600" u="none" cap="none" strike="noStrike">
                <a:solidFill>
                  <a:schemeClr val="lt1"/>
                </a:solidFill>
                <a:latin typeface="Arial"/>
                <a:ea typeface="Arial"/>
                <a:cs typeface="Arial"/>
                <a:sym typeface="Arial"/>
              </a:defRPr>
            </a:lvl1pPr>
            <a:lvl2pPr indent="-285750" lvl="1" marL="742950" marR="0" rtl="0" algn="l">
              <a:spcBef>
                <a:spcPts val="360"/>
              </a:spcBef>
              <a:spcAft>
                <a:spcPts val="0"/>
              </a:spcAft>
              <a:buNone/>
              <a:defRPr b="0" i="0" sz="1200" u="none" cap="none" strike="noStrike">
                <a:solidFill>
                  <a:schemeClr val="lt1"/>
                </a:solidFill>
                <a:latin typeface="Arial"/>
                <a:ea typeface="Arial"/>
                <a:cs typeface="Arial"/>
                <a:sym typeface="Arial"/>
              </a:defRPr>
            </a:lvl2pPr>
            <a:lvl3pPr indent="-146050" lvl="2" marL="1143000" marR="0" rtl="0" algn="l">
              <a:spcBef>
                <a:spcPts val="390"/>
              </a:spcBef>
              <a:spcAft>
                <a:spcPts val="0"/>
              </a:spcAft>
              <a:buClr>
                <a:srgbClr val="333399"/>
              </a:buClr>
              <a:buSzPct val="100000"/>
              <a:buFont typeface="Arial"/>
              <a:buChar char="•"/>
              <a:defRPr b="1" i="0" sz="1300" u="none" cap="none" strike="noStrike">
                <a:solidFill>
                  <a:srgbClr val="333399"/>
                </a:solidFill>
                <a:latin typeface="Arial"/>
                <a:ea typeface="Arial"/>
                <a:cs typeface="Arial"/>
                <a:sym typeface="Arial"/>
              </a:defRPr>
            </a:lvl3pPr>
            <a:lvl4pPr indent="-101600" lvl="3" marL="1600200" marR="0" rtl="0" algn="l">
              <a:spcBef>
                <a:spcPts val="400"/>
              </a:spcBef>
              <a:spcAft>
                <a:spcPts val="0"/>
              </a:spcAft>
              <a:buClr>
                <a:schemeClr val="lt1"/>
              </a:buClr>
              <a:buSzPct val="100000"/>
              <a:buFont typeface="Times"/>
              <a:buChar char="–"/>
              <a:defRPr b="0" i="0" sz="2000" u="none" cap="none" strike="noStrike">
                <a:solidFill>
                  <a:schemeClr val="lt1"/>
                </a:solidFill>
                <a:latin typeface="Times"/>
                <a:ea typeface="Times"/>
                <a:cs typeface="Times"/>
                <a:sym typeface="Times"/>
              </a:defRPr>
            </a:lvl4pPr>
            <a:lvl5pPr indent="-101600" lvl="4" marL="2057400" marR="0" rtl="0" algn="l">
              <a:spcBef>
                <a:spcPts val="400"/>
              </a:spcBef>
              <a:spcAft>
                <a:spcPts val="0"/>
              </a:spcAft>
              <a:buClr>
                <a:schemeClr val="lt1"/>
              </a:buClr>
              <a:buSzPct val="100000"/>
              <a:buFont typeface="Times"/>
              <a:buChar char="»"/>
              <a:defRPr b="0" i="0" sz="2000" u="none" cap="none" strike="noStrike">
                <a:solidFill>
                  <a:schemeClr val="lt1"/>
                </a:solidFill>
                <a:latin typeface="Times"/>
                <a:ea typeface="Times"/>
                <a:cs typeface="Times"/>
                <a:sym typeface="Times"/>
              </a:defRPr>
            </a:lvl5pPr>
            <a:lvl6pPr indent="-101600" lvl="5" marL="2514600" marR="0" rtl="0" algn="l">
              <a:spcBef>
                <a:spcPts val="400"/>
              </a:spcBef>
              <a:spcAft>
                <a:spcPts val="0"/>
              </a:spcAft>
              <a:buClr>
                <a:schemeClr val="lt1"/>
              </a:buClr>
              <a:buSzPct val="100000"/>
              <a:buFont typeface="Times"/>
              <a:buChar char="»"/>
              <a:defRPr b="0" i="0" sz="2000" u="none" cap="none" strike="noStrike">
                <a:solidFill>
                  <a:schemeClr val="lt1"/>
                </a:solidFill>
                <a:latin typeface="Times"/>
                <a:ea typeface="Times"/>
                <a:cs typeface="Times"/>
                <a:sym typeface="Times"/>
              </a:defRPr>
            </a:lvl6pPr>
            <a:lvl7pPr indent="-101600" lvl="6" marL="2971800" marR="0" rtl="0" algn="l">
              <a:spcBef>
                <a:spcPts val="400"/>
              </a:spcBef>
              <a:spcAft>
                <a:spcPts val="0"/>
              </a:spcAft>
              <a:buClr>
                <a:schemeClr val="lt1"/>
              </a:buClr>
              <a:buSzPct val="100000"/>
              <a:buFont typeface="Times"/>
              <a:buChar char="»"/>
              <a:defRPr b="0" i="0" sz="2000" u="none" cap="none" strike="noStrike">
                <a:solidFill>
                  <a:schemeClr val="lt1"/>
                </a:solidFill>
                <a:latin typeface="Times"/>
                <a:ea typeface="Times"/>
                <a:cs typeface="Times"/>
                <a:sym typeface="Times"/>
              </a:defRPr>
            </a:lvl7pPr>
            <a:lvl8pPr indent="-101600" lvl="7" marL="3429000" marR="0" rtl="0" algn="l">
              <a:spcBef>
                <a:spcPts val="400"/>
              </a:spcBef>
              <a:spcAft>
                <a:spcPts val="0"/>
              </a:spcAft>
              <a:buClr>
                <a:schemeClr val="lt1"/>
              </a:buClr>
              <a:buSzPct val="100000"/>
              <a:buFont typeface="Times"/>
              <a:buChar char="»"/>
              <a:defRPr b="0" i="0" sz="2000" u="none" cap="none" strike="noStrike">
                <a:solidFill>
                  <a:schemeClr val="lt1"/>
                </a:solidFill>
                <a:latin typeface="Times"/>
                <a:ea typeface="Times"/>
                <a:cs typeface="Times"/>
                <a:sym typeface="Times"/>
              </a:defRPr>
            </a:lvl8pPr>
            <a:lvl9pPr indent="-101600" lvl="8" marL="3886200" marR="0" rtl="0" algn="l">
              <a:spcBef>
                <a:spcPts val="400"/>
              </a:spcBef>
              <a:spcAft>
                <a:spcPts val="0"/>
              </a:spcAft>
              <a:buClr>
                <a:schemeClr val="lt1"/>
              </a:buClr>
              <a:buSzPct val="100000"/>
              <a:buFont typeface="Times"/>
              <a:buChar char="»"/>
              <a:defRPr b="0" i="0" sz="2000" u="none" cap="none" strike="noStrike">
                <a:solidFill>
                  <a:schemeClr val="lt1"/>
                </a:solidFill>
                <a:latin typeface="Times"/>
                <a:ea typeface="Times"/>
                <a:cs typeface="Times"/>
                <a:sym typeface="Times"/>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233" name="Shape 233"/>
        <p:cNvGrpSpPr/>
        <p:nvPr/>
      </p:nvGrpSpPr>
      <p:grpSpPr>
        <a:xfrm>
          <a:off x="0" y="0"/>
          <a:ext cx="0" cy="0"/>
          <a:chOff x="0" y="0"/>
          <a:chExt cx="0" cy="0"/>
        </a:xfrm>
      </p:grpSpPr>
      <p:pic>
        <p:nvPicPr>
          <p:cNvPr descr="PPbarV11.jpg" id="234" name="Shape 234"/>
          <p:cNvPicPr preferRelativeResize="0"/>
          <p:nvPr/>
        </p:nvPicPr>
        <p:blipFill rotWithShape="1">
          <a:blip r:embed="rId2">
            <a:alphaModFix/>
          </a:blip>
          <a:srcRect b="0" l="0" r="0" t="0"/>
          <a:stretch/>
        </p:blipFill>
        <p:spPr>
          <a:xfrm>
            <a:off x="0" y="0"/>
            <a:ext cx="9144000" cy="942975"/>
          </a:xfrm>
          <a:prstGeom prst="rect">
            <a:avLst/>
          </a:prstGeom>
          <a:noFill/>
          <a:ln>
            <a:noFill/>
          </a:ln>
        </p:spPr>
      </p:pic>
      <p:sp>
        <p:nvSpPr>
          <p:cNvPr id="235" name="Shape 235"/>
          <p:cNvSpPr txBox="1"/>
          <p:nvPr>
            <p:ph type="title"/>
          </p:nvPr>
        </p:nvSpPr>
        <p:spPr>
          <a:xfrm>
            <a:off x="722312" y="4406900"/>
            <a:ext cx="7772400" cy="1362075"/>
          </a:xfrm>
          <a:prstGeom prst="rect">
            <a:avLst/>
          </a:prstGeom>
          <a:noFill/>
          <a:ln>
            <a:noFill/>
          </a:ln>
        </p:spPr>
        <p:txBody>
          <a:bodyPr anchorCtr="0" anchor="t" bIns="91425" lIns="91425" rIns="91425" tIns="91425"/>
          <a:lstStyle>
            <a:lvl1pPr indent="0" lvl="0" marL="0" marR="0" rtl="0" algn="l">
              <a:spcBef>
                <a:spcPts val="0"/>
              </a:spcBef>
              <a:spcAft>
                <a:spcPts val="0"/>
              </a:spcAft>
              <a:buNone/>
              <a:defRPr b="1" i="0" sz="4000" u="none" cap="none" strike="noStrike">
                <a:solidFill>
                  <a:srgbClr val="333399"/>
                </a:solidFill>
                <a:latin typeface="Arial"/>
                <a:ea typeface="Arial"/>
                <a:cs typeface="Arial"/>
                <a:sym typeface="Arial"/>
              </a:defRPr>
            </a:lvl1pPr>
            <a:lvl2pPr indent="0" lvl="1" marL="0" marR="0" rtl="0" algn="l">
              <a:spcBef>
                <a:spcPts val="0"/>
              </a:spcBef>
              <a:spcAft>
                <a:spcPts val="0"/>
              </a:spcAft>
              <a:buNone/>
              <a:defRPr b="0" i="0" sz="3100" u="none" cap="none" strike="noStrike">
                <a:solidFill>
                  <a:srgbClr val="333399"/>
                </a:solidFill>
                <a:latin typeface="Arial"/>
                <a:ea typeface="Arial"/>
                <a:cs typeface="Arial"/>
                <a:sym typeface="Arial"/>
              </a:defRPr>
            </a:lvl2pPr>
            <a:lvl3pPr indent="0" lvl="2" marL="0" marR="0" rtl="0" algn="l">
              <a:spcBef>
                <a:spcPts val="0"/>
              </a:spcBef>
              <a:spcAft>
                <a:spcPts val="0"/>
              </a:spcAft>
              <a:buNone/>
              <a:defRPr b="0" i="0" sz="3100" u="none" cap="none" strike="noStrike">
                <a:solidFill>
                  <a:srgbClr val="333399"/>
                </a:solidFill>
                <a:latin typeface="Arial"/>
                <a:ea typeface="Arial"/>
                <a:cs typeface="Arial"/>
                <a:sym typeface="Arial"/>
              </a:defRPr>
            </a:lvl3pPr>
            <a:lvl4pPr indent="0" lvl="3" marL="0" marR="0" rtl="0" algn="l">
              <a:spcBef>
                <a:spcPts val="0"/>
              </a:spcBef>
              <a:spcAft>
                <a:spcPts val="0"/>
              </a:spcAft>
              <a:buNone/>
              <a:defRPr b="0" i="0" sz="3100" u="none" cap="none" strike="noStrike">
                <a:solidFill>
                  <a:srgbClr val="333399"/>
                </a:solidFill>
                <a:latin typeface="Arial"/>
                <a:ea typeface="Arial"/>
                <a:cs typeface="Arial"/>
                <a:sym typeface="Arial"/>
              </a:defRPr>
            </a:lvl4pPr>
            <a:lvl5pPr indent="0" lvl="4" marL="0" marR="0" rtl="0" algn="l">
              <a:spcBef>
                <a:spcPts val="0"/>
              </a:spcBef>
              <a:spcAft>
                <a:spcPts val="0"/>
              </a:spcAft>
              <a:buNone/>
              <a:defRPr b="0" i="0" sz="3100" u="none" cap="none" strike="noStrike">
                <a:solidFill>
                  <a:srgbClr val="333399"/>
                </a:solidFill>
                <a:latin typeface="Arial"/>
                <a:ea typeface="Arial"/>
                <a:cs typeface="Arial"/>
                <a:sym typeface="Arial"/>
              </a:defRPr>
            </a:lvl5pPr>
            <a:lvl6pPr indent="0" lvl="5" marL="4572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6pPr>
            <a:lvl7pPr indent="0" lvl="6" marL="9144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7pPr>
            <a:lvl8pPr indent="0" lvl="7" marL="13716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8pPr>
            <a:lvl9pPr indent="0" lvl="8" marL="18288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9pPr>
          </a:lstStyle>
          <a:p/>
        </p:txBody>
      </p:sp>
      <p:sp>
        <p:nvSpPr>
          <p:cNvPr id="236" name="Shape 236"/>
          <p:cNvSpPr txBox="1"/>
          <p:nvPr>
            <p:ph idx="1" type="body"/>
          </p:nvPr>
        </p:nvSpPr>
        <p:spPr>
          <a:xfrm>
            <a:off x="722312" y="2906713"/>
            <a:ext cx="7772400" cy="1500187"/>
          </a:xfrm>
          <a:prstGeom prst="rect">
            <a:avLst/>
          </a:prstGeom>
          <a:noFill/>
          <a:ln>
            <a:noFill/>
          </a:ln>
        </p:spPr>
        <p:txBody>
          <a:bodyPr anchorCtr="0" anchor="b" bIns="91425" lIns="91425" rIns="91425" tIns="91425"/>
          <a:lstStyle>
            <a:lvl1pPr indent="0" lvl="0" marL="0" marR="0" rtl="0" algn="l">
              <a:lnSpc>
                <a:spcPct val="110000"/>
              </a:lnSpc>
              <a:spcBef>
                <a:spcPts val="600"/>
              </a:spcBef>
              <a:spcAft>
                <a:spcPts val="0"/>
              </a:spcAft>
              <a:buClr>
                <a:schemeClr val="lt1"/>
              </a:buClr>
              <a:buFont typeface="Arial"/>
              <a:buNone/>
              <a:defRPr b="1" i="0" sz="2000" u="none" cap="none" strike="noStrike">
                <a:solidFill>
                  <a:schemeClr val="lt1"/>
                </a:solidFill>
                <a:latin typeface="Arial"/>
                <a:ea typeface="Arial"/>
                <a:cs typeface="Arial"/>
                <a:sym typeface="Arial"/>
              </a:defRPr>
            </a:lvl1pPr>
            <a:lvl2pPr indent="0" lvl="1" marL="457200" marR="0" rtl="0" algn="l">
              <a:spcBef>
                <a:spcPts val="540"/>
              </a:spcBef>
              <a:spcAft>
                <a:spcPts val="0"/>
              </a:spcAft>
              <a:buClr>
                <a:schemeClr val="lt1"/>
              </a:buClr>
              <a:buFont typeface="Arial"/>
              <a:buNone/>
              <a:defRPr b="0" i="0" sz="1800" u="none" cap="none" strike="noStrike">
                <a:solidFill>
                  <a:schemeClr val="lt1"/>
                </a:solidFill>
                <a:latin typeface="Arial"/>
                <a:ea typeface="Arial"/>
                <a:cs typeface="Arial"/>
                <a:sym typeface="Arial"/>
              </a:defRPr>
            </a:lvl2pPr>
            <a:lvl3pPr indent="0" lvl="2" marL="914400" marR="0" rtl="0" algn="l">
              <a:spcBef>
                <a:spcPts val="480"/>
              </a:spcBef>
              <a:spcAft>
                <a:spcPts val="0"/>
              </a:spcAft>
              <a:buClr>
                <a:srgbClr val="333399"/>
              </a:buClr>
              <a:buFont typeface="Arial"/>
              <a:buNone/>
              <a:defRPr b="1" i="0" sz="1600" u="none" cap="none" strike="noStrike">
                <a:solidFill>
                  <a:srgbClr val="333399"/>
                </a:solidFill>
                <a:latin typeface="Arial"/>
                <a:ea typeface="Arial"/>
                <a:cs typeface="Arial"/>
                <a:sym typeface="Arial"/>
              </a:defRPr>
            </a:lvl3pPr>
            <a:lvl4pPr indent="0" lvl="3" marL="1371600" marR="0" rtl="0" algn="l">
              <a:spcBef>
                <a:spcPts val="280"/>
              </a:spcBef>
              <a:spcAft>
                <a:spcPts val="0"/>
              </a:spcAft>
              <a:buClr>
                <a:schemeClr val="lt1"/>
              </a:buClr>
              <a:buFont typeface="Times"/>
              <a:buNone/>
              <a:defRPr b="0" i="0" sz="1400" u="none" cap="none" strike="noStrike">
                <a:solidFill>
                  <a:schemeClr val="lt1"/>
                </a:solidFill>
                <a:latin typeface="Times"/>
                <a:ea typeface="Times"/>
                <a:cs typeface="Times"/>
                <a:sym typeface="Times"/>
              </a:defRPr>
            </a:lvl4pPr>
            <a:lvl5pPr indent="0" lvl="4" marL="1828800" marR="0" rtl="0" algn="l">
              <a:spcBef>
                <a:spcPts val="280"/>
              </a:spcBef>
              <a:spcAft>
                <a:spcPts val="0"/>
              </a:spcAft>
              <a:buClr>
                <a:schemeClr val="lt1"/>
              </a:buClr>
              <a:buFont typeface="Times"/>
              <a:buNone/>
              <a:defRPr b="0" i="0" sz="1400" u="none" cap="none" strike="noStrike">
                <a:solidFill>
                  <a:schemeClr val="lt1"/>
                </a:solidFill>
                <a:latin typeface="Times"/>
                <a:ea typeface="Times"/>
                <a:cs typeface="Times"/>
                <a:sym typeface="Times"/>
              </a:defRPr>
            </a:lvl5pPr>
            <a:lvl6pPr indent="0" lvl="5" marL="2286000" marR="0" rtl="0" algn="l">
              <a:spcBef>
                <a:spcPts val="280"/>
              </a:spcBef>
              <a:spcAft>
                <a:spcPts val="0"/>
              </a:spcAft>
              <a:buClr>
                <a:schemeClr val="lt1"/>
              </a:buClr>
              <a:buFont typeface="Times"/>
              <a:buNone/>
              <a:defRPr b="0" i="0" sz="1400" u="none" cap="none" strike="noStrike">
                <a:solidFill>
                  <a:schemeClr val="lt1"/>
                </a:solidFill>
                <a:latin typeface="Times"/>
                <a:ea typeface="Times"/>
                <a:cs typeface="Times"/>
                <a:sym typeface="Times"/>
              </a:defRPr>
            </a:lvl6pPr>
            <a:lvl7pPr indent="0" lvl="6" marL="2743200" marR="0" rtl="0" algn="l">
              <a:spcBef>
                <a:spcPts val="280"/>
              </a:spcBef>
              <a:spcAft>
                <a:spcPts val="0"/>
              </a:spcAft>
              <a:buClr>
                <a:schemeClr val="lt1"/>
              </a:buClr>
              <a:buFont typeface="Times"/>
              <a:buNone/>
              <a:defRPr b="0" i="0" sz="1400" u="none" cap="none" strike="noStrike">
                <a:solidFill>
                  <a:schemeClr val="lt1"/>
                </a:solidFill>
                <a:latin typeface="Times"/>
                <a:ea typeface="Times"/>
                <a:cs typeface="Times"/>
                <a:sym typeface="Times"/>
              </a:defRPr>
            </a:lvl7pPr>
            <a:lvl8pPr indent="0" lvl="7" marL="3200400" marR="0" rtl="0" algn="l">
              <a:spcBef>
                <a:spcPts val="280"/>
              </a:spcBef>
              <a:spcAft>
                <a:spcPts val="0"/>
              </a:spcAft>
              <a:buClr>
                <a:schemeClr val="lt1"/>
              </a:buClr>
              <a:buFont typeface="Times"/>
              <a:buNone/>
              <a:defRPr b="0" i="0" sz="1400" u="none" cap="none" strike="noStrike">
                <a:solidFill>
                  <a:schemeClr val="lt1"/>
                </a:solidFill>
                <a:latin typeface="Times"/>
                <a:ea typeface="Times"/>
                <a:cs typeface="Times"/>
                <a:sym typeface="Times"/>
              </a:defRPr>
            </a:lvl8pPr>
            <a:lvl9pPr indent="0" lvl="8" marL="3657600" marR="0" rtl="0" algn="l">
              <a:spcBef>
                <a:spcPts val="280"/>
              </a:spcBef>
              <a:spcAft>
                <a:spcPts val="0"/>
              </a:spcAft>
              <a:buClr>
                <a:schemeClr val="lt1"/>
              </a:buClr>
              <a:buFont typeface="Times"/>
              <a:buNone/>
              <a:defRPr b="0" i="0" sz="1400" u="none" cap="none" strike="noStrike">
                <a:solidFill>
                  <a:schemeClr val="lt1"/>
                </a:solidFill>
                <a:latin typeface="Times"/>
                <a:ea typeface="Times"/>
                <a:cs typeface="Times"/>
                <a:sym typeface="Times"/>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237" name="Shape 237"/>
        <p:cNvGrpSpPr/>
        <p:nvPr/>
      </p:nvGrpSpPr>
      <p:grpSpPr>
        <a:xfrm>
          <a:off x="0" y="0"/>
          <a:ext cx="0" cy="0"/>
          <a:chOff x="0" y="0"/>
          <a:chExt cx="0" cy="0"/>
        </a:xfrm>
      </p:grpSpPr>
      <p:pic>
        <p:nvPicPr>
          <p:cNvPr descr="PPbarV11.jpg" id="238" name="Shape 238"/>
          <p:cNvPicPr preferRelativeResize="0"/>
          <p:nvPr/>
        </p:nvPicPr>
        <p:blipFill rotWithShape="1">
          <a:blip r:embed="rId2">
            <a:alphaModFix/>
          </a:blip>
          <a:srcRect b="0" l="0" r="0" t="0"/>
          <a:stretch/>
        </p:blipFill>
        <p:spPr>
          <a:xfrm>
            <a:off x="0" y="0"/>
            <a:ext cx="9144000" cy="942975"/>
          </a:xfrm>
          <a:prstGeom prst="rect">
            <a:avLst/>
          </a:prstGeom>
          <a:noFill/>
          <a:ln>
            <a:noFill/>
          </a:ln>
        </p:spPr>
      </p:pic>
      <p:sp>
        <p:nvSpPr>
          <p:cNvPr id="239" name="Shape 239"/>
          <p:cNvSpPr txBox="1"/>
          <p:nvPr>
            <p:ph type="title"/>
          </p:nvPr>
        </p:nvSpPr>
        <p:spPr>
          <a:xfrm>
            <a:off x="457200" y="273050"/>
            <a:ext cx="3008313" cy="1162049"/>
          </a:xfrm>
          <a:prstGeom prst="rect">
            <a:avLst/>
          </a:prstGeom>
          <a:noFill/>
          <a:ln>
            <a:noFill/>
          </a:ln>
        </p:spPr>
        <p:txBody>
          <a:bodyPr anchorCtr="0" anchor="b" bIns="91425" lIns="91425" rIns="91425" tIns="91425"/>
          <a:lstStyle>
            <a:lvl1pPr indent="0" lvl="0" marL="0" marR="0" rtl="0" algn="l">
              <a:spcBef>
                <a:spcPts val="0"/>
              </a:spcBef>
              <a:spcAft>
                <a:spcPts val="0"/>
              </a:spcAft>
              <a:buNone/>
              <a:defRPr b="1" i="0" sz="2000" u="none" cap="none" strike="noStrike">
                <a:solidFill>
                  <a:srgbClr val="333399"/>
                </a:solidFill>
                <a:latin typeface="Arial"/>
                <a:ea typeface="Arial"/>
                <a:cs typeface="Arial"/>
                <a:sym typeface="Arial"/>
              </a:defRPr>
            </a:lvl1pPr>
            <a:lvl2pPr indent="0" lvl="1" marL="0" marR="0" rtl="0" algn="l">
              <a:spcBef>
                <a:spcPts val="0"/>
              </a:spcBef>
              <a:spcAft>
                <a:spcPts val="0"/>
              </a:spcAft>
              <a:buNone/>
              <a:defRPr b="0" i="0" sz="3100" u="none" cap="none" strike="noStrike">
                <a:solidFill>
                  <a:srgbClr val="333399"/>
                </a:solidFill>
                <a:latin typeface="Arial"/>
                <a:ea typeface="Arial"/>
                <a:cs typeface="Arial"/>
                <a:sym typeface="Arial"/>
              </a:defRPr>
            </a:lvl2pPr>
            <a:lvl3pPr indent="0" lvl="2" marL="0" marR="0" rtl="0" algn="l">
              <a:spcBef>
                <a:spcPts val="0"/>
              </a:spcBef>
              <a:spcAft>
                <a:spcPts val="0"/>
              </a:spcAft>
              <a:buNone/>
              <a:defRPr b="0" i="0" sz="3100" u="none" cap="none" strike="noStrike">
                <a:solidFill>
                  <a:srgbClr val="333399"/>
                </a:solidFill>
                <a:latin typeface="Arial"/>
                <a:ea typeface="Arial"/>
                <a:cs typeface="Arial"/>
                <a:sym typeface="Arial"/>
              </a:defRPr>
            </a:lvl3pPr>
            <a:lvl4pPr indent="0" lvl="3" marL="0" marR="0" rtl="0" algn="l">
              <a:spcBef>
                <a:spcPts val="0"/>
              </a:spcBef>
              <a:spcAft>
                <a:spcPts val="0"/>
              </a:spcAft>
              <a:buNone/>
              <a:defRPr b="0" i="0" sz="3100" u="none" cap="none" strike="noStrike">
                <a:solidFill>
                  <a:srgbClr val="333399"/>
                </a:solidFill>
                <a:latin typeface="Arial"/>
                <a:ea typeface="Arial"/>
                <a:cs typeface="Arial"/>
                <a:sym typeface="Arial"/>
              </a:defRPr>
            </a:lvl4pPr>
            <a:lvl5pPr indent="0" lvl="4" marL="0" marR="0" rtl="0" algn="l">
              <a:spcBef>
                <a:spcPts val="0"/>
              </a:spcBef>
              <a:spcAft>
                <a:spcPts val="0"/>
              </a:spcAft>
              <a:buNone/>
              <a:defRPr b="0" i="0" sz="3100" u="none" cap="none" strike="noStrike">
                <a:solidFill>
                  <a:srgbClr val="333399"/>
                </a:solidFill>
                <a:latin typeface="Arial"/>
                <a:ea typeface="Arial"/>
                <a:cs typeface="Arial"/>
                <a:sym typeface="Arial"/>
              </a:defRPr>
            </a:lvl5pPr>
            <a:lvl6pPr indent="0" lvl="5" marL="4572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6pPr>
            <a:lvl7pPr indent="0" lvl="6" marL="9144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7pPr>
            <a:lvl8pPr indent="0" lvl="7" marL="13716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8pPr>
            <a:lvl9pPr indent="0" lvl="8" marL="18288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9pPr>
          </a:lstStyle>
          <a:p/>
        </p:txBody>
      </p:sp>
      <p:sp>
        <p:nvSpPr>
          <p:cNvPr id="240" name="Shape 240"/>
          <p:cNvSpPr txBox="1"/>
          <p:nvPr>
            <p:ph idx="1" type="body"/>
          </p:nvPr>
        </p:nvSpPr>
        <p:spPr>
          <a:xfrm>
            <a:off x="3575050" y="273050"/>
            <a:ext cx="5111750" cy="5853112"/>
          </a:xfrm>
          <a:prstGeom prst="rect">
            <a:avLst/>
          </a:prstGeom>
          <a:noFill/>
          <a:ln>
            <a:noFill/>
          </a:ln>
        </p:spPr>
        <p:txBody>
          <a:bodyPr anchorCtr="0" anchor="t" bIns="91425" lIns="91425" rIns="91425" tIns="91425"/>
          <a:lstStyle>
            <a:lvl1pPr indent="-342900" lvl="0" marL="342900" marR="0" rtl="0" algn="l">
              <a:lnSpc>
                <a:spcPct val="110000"/>
              </a:lnSpc>
              <a:spcBef>
                <a:spcPts val="960"/>
              </a:spcBef>
              <a:spcAft>
                <a:spcPts val="0"/>
              </a:spcAft>
              <a:buNone/>
              <a:defRPr b="1" i="0" sz="3200" u="none" cap="none" strike="noStrike">
                <a:solidFill>
                  <a:schemeClr val="lt1"/>
                </a:solidFill>
                <a:latin typeface="Arial"/>
                <a:ea typeface="Arial"/>
                <a:cs typeface="Arial"/>
                <a:sym typeface="Arial"/>
              </a:defRPr>
            </a:lvl1pPr>
            <a:lvl2pPr indent="-285750" lvl="1" marL="742950" marR="0" rtl="0" algn="l">
              <a:spcBef>
                <a:spcPts val="840"/>
              </a:spcBef>
              <a:spcAft>
                <a:spcPts val="0"/>
              </a:spcAft>
              <a:buNone/>
              <a:defRPr b="0" i="0" sz="2800" u="none" cap="none" strike="noStrike">
                <a:solidFill>
                  <a:schemeClr val="lt1"/>
                </a:solidFill>
                <a:latin typeface="Arial"/>
                <a:ea typeface="Arial"/>
                <a:cs typeface="Arial"/>
                <a:sym typeface="Arial"/>
              </a:defRPr>
            </a:lvl2pPr>
            <a:lvl3pPr indent="-76200" lvl="2" marL="1143000" marR="0" rtl="0" algn="l">
              <a:spcBef>
                <a:spcPts val="720"/>
              </a:spcBef>
              <a:spcAft>
                <a:spcPts val="0"/>
              </a:spcAft>
              <a:buClr>
                <a:srgbClr val="333399"/>
              </a:buClr>
              <a:buSzPct val="100000"/>
              <a:buFont typeface="Arial"/>
              <a:buChar char="•"/>
              <a:defRPr b="1" i="0" sz="2400" u="none" cap="none" strike="noStrike">
                <a:solidFill>
                  <a:srgbClr val="333399"/>
                </a:solidFill>
                <a:latin typeface="Arial"/>
                <a:ea typeface="Arial"/>
                <a:cs typeface="Arial"/>
                <a:sym typeface="Arial"/>
              </a:defRPr>
            </a:lvl3pPr>
            <a:lvl4pPr indent="-101600" lvl="3" marL="1600200" marR="0" rtl="0" algn="l">
              <a:spcBef>
                <a:spcPts val="400"/>
              </a:spcBef>
              <a:spcAft>
                <a:spcPts val="0"/>
              </a:spcAft>
              <a:buClr>
                <a:schemeClr val="lt1"/>
              </a:buClr>
              <a:buSzPct val="100000"/>
              <a:buFont typeface="Times"/>
              <a:buChar char="–"/>
              <a:defRPr b="0" i="0" sz="2000" u="none" cap="none" strike="noStrike">
                <a:solidFill>
                  <a:schemeClr val="lt1"/>
                </a:solidFill>
                <a:latin typeface="Times"/>
                <a:ea typeface="Times"/>
                <a:cs typeface="Times"/>
                <a:sym typeface="Times"/>
              </a:defRPr>
            </a:lvl4pPr>
            <a:lvl5pPr indent="-101600" lvl="4" marL="2057400" marR="0" rtl="0" algn="l">
              <a:spcBef>
                <a:spcPts val="400"/>
              </a:spcBef>
              <a:spcAft>
                <a:spcPts val="0"/>
              </a:spcAft>
              <a:buClr>
                <a:schemeClr val="lt1"/>
              </a:buClr>
              <a:buSzPct val="100000"/>
              <a:buFont typeface="Times"/>
              <a:buChar char="»"/>
              <a:defRPr b="0" i="0" sz="2000" u="none" cap="none" strike="noStrike">
                <a:solidFill>
                  <a:schemeClr val="lt1"/>
                </a:solidFill>
                <a:latin typeface="Times"/>
                <a:ea typeface="Times"/>
                <a:cs typeface="Times"/>
                <a:sym typeface="Times"/>
              </a:defRPr>
            </a:lvl5pPr>
            <a:lvl6pPr indent="-101600" lvl="5" marL="2514600" marR="0" rtl="0" algn="l">
              <a:spcBef>
                <a:spcPts val="400"/>
              </a:spcBef>
              <a:spcAft>
                <a:spcPts val="0"/>
              </a:spcAft>
              <a:buClr>
                <a:schemeClr val="lt1"/>
              </a:buClr>
              <a:buSzPct val="100000"/>
              <a:buFont typeface="Times"/>
              <a:buChar char="»"/>
              <a:defRPr b="0" i="0" sz="2000" u="none" cap="none" strike="noStrike">
                <a:solidFill>
                  <a:schemeClr val="lt1"/>
                </a:solidFill>
                <a:latin typeface="Times"/>
                <a:ea typeface="Times"/>
                <a:cs typeface="Times"/>
                <a:sym typeface="Times"/>
              </a:defRPr>
            </a:lvl6pPr>
            <a:lvl7pPr indent="-101600" lvl="6" marL="2971800" marR="0" rtl="0" algn="l">
              <a:spcBef>
                <a:spcPts val="400"/>
              </a:spcBef>
              <a:spcAft>
                <a:spcPts val="0"/>
              </a:spcAft>
              <a:buClr>
                <a:schemeClr val="lt1"/>
              </a:buClr>
              <a:buSzPct val="100000"/>
              <a:buFont typeface="Times"/>
              <a:buChar char="»"/>
              <a:defRPr b="0" i="0" sz="2000" u="none" cap="none" strike="noStrike">
                <a:solidFill>
                  <a:schemeClr val="lt1"/>
                </a:solidFill>
                <a:latin typeface="Times"/>
                <a:ea typeface="Times"/>
                <a:cs typeface="Times"/>
                <a:sym typeface="Times"/>
              </a:defRPr>
            </a:lvl7pPr>
            <a:lvl8pPr indent="-101600" lvl="7" marL="3429000" marR="0" rtl="0" algn="l">
              <a:spcBef>
                <a:spcPts val="400"/>
              </a:spcBef>
              <a:spcAft>
                <a:spcPts val="0"/>
              </a:spcAft>
              <a:buClr>
                <a:schemeClr val="lt1"/>
              </a:buClr>
              <a:buSzPct val="100000"/>
              <a:buFont typeface="Times"/>
              <a:buChar char="»"/>
              <a:defRPr b="0" i="0" sz="2000" u="none" cap="none" strike="noStrike">
                <a:solidFill>
                  <a:schemeClr val="lt1"/>
                </a:solidFill>
                <a:latin typeface="Times"/>
                <a:ea typeface="Times"/>
                <a:cs typeface="Times"/>
                <a:sym typeface="Times"/>
              </a:defRPr>
            </a:lvl8pPr>
            <a:lvl9pPr indent="-101600" lvl="8" marL="3886200" marR="0" rtl="0" algn="l">
              <a:spcBef>
                <a:spcPts val="400"/>
              </a:spcBef>
              <a:spcAft>
                <a:spcPts val="0"/>
              </a:spcAft>
              <a:buClr>
                <a:schemeClr val="lt1"/>
              </a:buClr>
              <a:buSzPct val="100000"/>
              <a:buFont typeface="Times"/>
              <a:buChar char="»"/>
              <a:defRPr b="0" i="0" sz="2000" u="none" cap="none" strike="noStrike">
                <a:solidFill>
                  <a:schemeClr val="lt1"/>
                </a:solidFill>
                <a:latin typeface="Times"/>
                <a:ea typeface="Times"/>
                <a:cs typeface="Times"/>
                <a:sym typeface="Times"/>
              </a:defRPr>
            </a:lvl9pPr>
          </a:lstStyle>
          <a:p/>
        </p:txBody>
      </p:sp>
      <p:sp>
        <p:nvSpPr>
          <p:cNvPr id="241" name="Shape 241"/>
          <p:cNvSpPr txBox="1"/>
          <p:nvPr>
            <p:ph idx="2" type="body"/>
          </p:nvPr>
        </p:nvSpPr>
        <p:spPr>
          <a:xfrm>
            <a:off x="457200" y="1435100"/>
            <a:ext cx="3008313" cy="4691063"/>
          </a:xfrm>
          <a:prstGeom prst="rect">
            <a:avLst/>
          </a:prstGeom>
          <a:noFill/>
          <a:ln>
            <a:noFill/>
          </a:ln>
        </p:spPr>
        <p:txBody>
          <a:bodyPr anchorCtr="0" anchor="t" bIns="91425" lIns="91425" rIns="91425" tIns="91425"/>
          <a:lstStyle>
            <a:lvl1pPr indent="0" lvl="0" marL="0" marR="0" rtl="0" algn="l">
              <a:lnSpc>
                <a:spcPct val="110000"/>
              </a:lnSpc>
              <a:spcBef>
                <a:spcPts val="420"/>
              </a:spcBef>
              <a:spcAft>
                <a:spcPts val="0"/>
              </a:spcAft>
              <a:buClr>
                <a:schemeClr val="lt1"/>
              </a:buClr>
              <a:buFont typeface="Arial"/>
              <a:buNone/>
              <a:defRPr b="1" i="0" sz="1400" u="none" cap="none" strike="noStrike">
                <a:solidFill>
                  <a:schemeClr val="lt1"/>
                </a:solidFill>
                <a:latin typeface="Arial"/>
                <a:ea typeface="Arial"/>
                <a:cs typeface="Arial"/>
                <a:sym typeface="Arial"/>
              </a:defRPr>
            </a:lvl1pPr>
            <a:lvl2pPr indent="0" lvl="1" marL="457200" marR="0" rtl="0" algn="l">
              <a:spcBef>
                <a:spcPts val="360"/>
              </a:spcBef>
              <a:spcAft>
                <a:spcPts val="0"/>
              </a:spcAft>
              <a:buClr>
                <a:schemeClr val="lt1"/>
              </a:buClr>
              <a:buFont typeface="Arial"/>
              <a:buNone/>
              <a:defRPr b="0" i="0" sz="1200" u="none" cap="none" strike="noStrike">
                <a:solidFill>
                  <a:schemeClr val="lt1"/>
                </a:solidFill>
                <a:latin typeface="Arial"/>
                <a:ea typeface="Arial"/>
                <a:cs typeface="Arial"/>
                <a:sym typeface="Arial"/>
              </a:defRPr>
            </a:lvl2pPr>
            <a:lvl3pPr indent="0" lvl="2" marL="914400" marR="0" rtl="0" algn="l">
              <a:spcBef>
                <a:spcPts val="300"/>
              </a:spcBef>
              <a:spcAft>
                <a:spcPts val="0"/>
              </a:spcAft>
              <a:buClr>
                <a:srgbClr val="333399"/>
              </a:buClr>
              <a:buFont typeface="Arial"/>
              <a:buNone/>
              <a:defRPr b="1" i="0" sz="1000" u="none" cap="none" strike="noStrike">
                <a:solidFill>
                  <a:srgbClr val="333399"/>
                </a:solidFill>
                <a:latin typeface="Arial"/>
                <a:ea typeface="Arial"/>
                <a:cs typeface="Arial"/>
                <a:sym typeface="Arial"/>
              </a:defRPr>
            </a:lvl3pPr>
            <a:lvl4pPr indent="0" lvl="3" marL="1371600" marR="0" rtl="0" algn="l">
              <a:spcBef>
                <a:spcPts val="180"/>
              </a:spcBef>
              <a:spcAft>
                <a:spcPts val="0"/>
              </a:spcAft>
              <a:buClr>
                <a:schemeClr val="lt1"/>
              </a:buClr>
              <a:buFont typeface="Times"/>
              <a:buNone/>
              <a:defRPr b="0" i="0" sz="900" u="none" cap="none" strike="noStrike">
                <a:solidFill>
                  <a:schemeClr val="lt1"/>
                </a:solidFill>
                <a:latin typeface="Times"/>
                <a:ea typeface="Times"/>
                <a:cs typeface="Times"/>
                <a:sym typeface="Times"/>
              </a:defRPr>
            </a:lvl4pPr>
            <a:lvl5pPr indent="0" lvl="4" marL="1828800" marR="0" rtl="0" algn="l">
              <a:spcBef>
                <a:spcPts val="180"/>
              </a:spcBef>
              <a:spcAft>
                <a:spcPts val="0"/>
              </a:spcAft>
              <a:buClr>
                <a:schemeClr val="lt1"/>
              </a:buClr>
              <a:buFont typeface="Times"/>
              <a:buNone/>
              <a:defRPr b="0" i="0" sz="900" u="none" cap="none" strike="noStrike">
                <a:solidFill>
                  <a:schemeClr val="lt1"/>
                </a:solidFill>
                <a:latin typeface="Times"/>
                <a:ea typeface="Times"/>
                <a:cs typeface="Times"/>
                <a:sym typeface="Times"/>
              </a:defRPr>
            </a:lvl5pPr>
            <a:lvl6pPr indent="0" lvl="5" marL="2286000" marR="0" rtl="0" algn="l">
              <a:spcBef>
                <a:spcPts val="180"/>
              </a:spcBef>
              <a:spcAft>
                <a:spcPts val="0"/>
              </a:spcAft>
              <a:buClr>
                <a:schemeClr val="lt1"/>
              </a:buClr>
              <a:buFont typeface="Times"/>
              <a:buNone/>
              <a:defRPr b="0" i="0" sz="900" u="none" cap="none" strike="noStrike">
                <a:solidFill>
                  <a:schemeClr val="lt1"/>
                </a:solidFill>
                <a:latin typeface="Times"/>
                <a:ea typeface="Times"/>
                <a:cs typeface="Times"/>
                <a:sym typeface="Times"/>
              </a:defRPr>
            </a:lvl6pPr>
            <a:lvl7pPr indent="0" lvl="6" marL="2743200" marR="0" rtl="0" algn="l">
              <a:spcBef>
                <a:spcPts val="180"/>
              </a:spcBef>
              <a:spcAft>
                <a:spcPts val="0"/>
              </a:spcAft>
              <a:buClr>
                <a:schemeClr val="lt1"/>
              </a:buClr>
              <a:buFont typeface="Times"/>
              <a:buNone/>
              <a:defRPr b="0" i="0" sz="900" u="none" cap="none" strike="noStrike">
                <a:solidFill>
                  <a:schemeClr val="lt1"/>
                </a:solidFill>
                <a:latin typeface="Times"/>
                <a:ea typeface="Times"/>
                <a:cs typeface="Times"/>
                <a:sym typeface="Times"/>
              </a:defRPr>
            </a:lvl7pPr>
            <a:lvl8pPr indent="0" lvl="7" marL="3200400" marR="0" rtl="0" algn="l">
              <a:spcBef>
                <a:spcPts val="180"/>
              </a:spcBef>
              <a:spcAft>
                <a:spcPts val="0"/>
              </a:spcAft>
              <a:buClr>
                <a:schemeClr val="lt1"/>
              </a:buClr>
              <a:buFont typeface="Times"/>
              <a:buNone/>
              <a:defRPr b="0" i="0" sz="900" u="none" cap="none" strike="noStrike">
                <a:solidFill>
                  <a:schemeClr val="lt1"/>
                </a:solidFill>
                <a:latin typeface="Times"/>
                <a:ea typeface="Times"/>
                <a:cs typeface="Times"/>
                <a:sym typeface="Times"/>
              </a:defRPr>
            </a:lvl8pPr>
            <a:lvl9pPr indent="0" lvl="8" marL="3657600" marR="0" rtl="0" algn="l">
              <a:spcBef>
                <a:spcPts val="180"/>
              </a:spcBef>
              <a:spcAft>
                <a:spcPts val="0"/>
              </a:spcAft>
              <a:buClr>
                <a:schemeClr val="lt1"/>
              </a:buClr>
              <a:buFont typeface="Times"/>
              <a:buNone/>
              <a:defRPr b="0" i="0" sz="900" u="none" cap="none" strike="noStrike">
                <a:solidFill>
                  <a:schemeClr val="lt1"/>
                </a:solidFill>
                <a:latin typeface="Times"/>
                <a:ea typeface="Times"/>
                <a:cs typeface="Times"/>
                <a:sym typeface="Times"/>
              </a:defRPr>
            </a:lvl9pPr>
          </a:lstStyle>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242" name="Shape 242"/>
        <p:cNvGrpSpPr/>
        <p:nvPr/>
      </p:nvGrpSpPr>
      <p:grpSpPr>
        <a:xfrm>
          <a:off x="0" y="0"/>
          <a:ext cx="0" cy="0"/>
          <a:chOff x="0" y="0"/>
          <a:chExt cx="0" cy="0"/>
        </a:xfrm>
      </p:grpSpPr>
      <p:pic>
        <p:nvPicPr>
          <p:cNvPr descr="PPbarV11.jpg" id="243" name="Shape 243"/>
          <p:cNvPicPr preferRelativeResize="0"/>
          <p:nvPr/>
        </p:nvPicPr>
        <p:blipFill rotWithShape="1">
          <a:blip r:embed="rId2">
            <a:alphaModFix/>
          </a:blip>
          <a:srcRect b="0" l="0" r="0" t="0"/>
          <a:stretch/>
        </p:blipFill>
        <p:spPr>
          <a:xfrm>
            <a:off x="0" y="0"/>
            <a:ext cx="9144000" cy="942975"/>
          </a:xfrm>
          <a:prstGeom prst="rect">
            <a:avLst/>
          </a:prstGeom>
          <a:noFill/>
          <a:ln>
            <a:noFill/>
          </a:ln>
        </p:spPr>
      </p:pic>
      <p:sp>
        <p:nvSpPr>
          <p:cNvPr id="244" name="Shape 244"/>
          <p:cNvSpPr txBox="1"/>
          <p:nvPr>
            <p:ph type="title"/>
          </p:nvPr>
        </p:nvSpPr>
        <p:spPr>
          <a:xfrm>
            <a:off x="1792288" y="4800600"/>
            <a:ext cx="5486399" cy="566737"/>
          </a:xfrm>
          <a:prstGeom prst="rect">
            <a:avLst/>
          </a:prstGeom>
          <a:noFill/>
          <a:ln>
            <a:noFill/>
          </a:ln>
        </p:spPr>
        <p:txBody>
          <a:bodyPr anchorCtr="0" anchor="b" bIns="91425" lIns="91425" rIns="91425" tIns="91425"/>
          <a:lstStyle>
            <a:lvl1pPr indent="0" lvl="0" marL="0" marR="0" rtl="0" algn="l">
              <a:spcBef>
                <a:spcPts val="0"/>
              </a:spcBef>
              <a:spcAft>
                <a:spcPts val="0"/>
              </a:spcAft>
              <a:buNone/>
              <a:defRPr b="1" i="0" sz="2000" u="none" cap="none" strike="noStrike">
                <a:solidFill>
                  <a:srgbClr val="333399"/>
                </a:solidFill>
                <a:latin typeface="Arial"/>
                <a:ea typeface="Arial"/>
                <a:cs typeface="Arial"/>
                <a:sym typeface="Arial"/>
              </a:defRPr>
            </a:lvl1pPr>
            <a:lvl2pPr indent="0" lvl="1" marL="0" marR="0" rtl="0" algn="l">
              <a:spcBef>
                <a:spcPts val="0"/>
              </a:spcBef>
              <a:spcAft>
                <a:spcPts val="0"/>
              </a:spcAft>
              <a:buNone/>
              <a:defRPr b="0" i="0" sz="3100" u="none" cap="none" strike="noStrike">
                <a:solidFill>
                  <a:srgbClr val="333399"/>
                </a:solidFill>
                <a:latin typeface="Arial"/>
                <a:ea typeface="Arial"/>
                <a:cs typeface="Arial"/>
                <a:sym typeface="Arial"/>
              </a:defRPr>
            </a:lvl2pPr>
            <a:lvl3pPr indent="0" lvl="2" marL="0" marR="0" rtl="0" algn="l">
              <a:spcBef>
                <a:spcPts val="0"/>
              </a:spcBef>
              <a:spcAft>
                <a:spcPts val="0"/>
              </a:spcAft>
              <a:buNone/>
              <a:defRPr b="0" i="0" sz="3100" u="none" cap="none" strike="noStrike">
                <a:solidFill>
                  <a:srgbClr val="333399"/>
                </a:solidFill>
                <a:latin typeface="Arial"/>
                <a:ea typeface="Arial"/>
                <a:cs typeface="Arial"/>
                <a:sym typeface="Arial"/>
              </a:defRPr>
            </a:lvl3pPr>
            <a:lvl4pPr indent="0" lvl="3" marL="0" marR="0" rtl="0" algn="l">
              <a:spcBef>
                <a:spcPts val="0"/>
              </a:spcBef>
              <a:spcAft>
                <a:spcPts val="0"/>
              </a:spcAft>
              <a:buNone/>
              <a:defRPr b="0" i="0" sz="3100" u="none" cap="none" strike="noStrike">
                <a:solidFill>
                  <a:srgbClr val="333399"/>
                </a:solidFill>
                <a:latin typeface="Arial"/>
                <a:ea typeface="Arial"/>
                <a:cs typeface="Arial"/>
                <a:sym typeface="Arial"/>
              </a:defRPr>
            </a:lvl4pPr>
            <a:lvl5pPr indent="0" lvl="4" marL="0" marR="0" rtl="0" algn="l">
              <a:spcBef>
                <a:spcPts val="0"/>
              </a:spcBef>
              <a:spcAft>
                <a:spcPts val="0"/>
              </a:spcAft>
              <a:buNone/>
              <a:defRPr b="0" i="0" sz="3100" u="none" cap="none" strike="noStrike">
                <a:solidFill>
                  <a:srgbClr val="333399"/>
                </a:solidFill>
                <a:latin typeface="Arial"/>
                <a:ea typeface="Arial"/>
                <a:cs typeface="Arial"/>
                <a:sym typeface="Arial"/>
              </a:defRPr>
            </a:lvl5pPr>
            <a:lvl6pPr indent="0" lvl="5" marL="4572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6pPr>
            <a:lvl7pPr indent="0" lvl="6" marL="9144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7pPr>
            <a:lvl8pPr indent="0" lvl="7" marL="13716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8pPr>
            <a:lvl9pPr indent="0" lvl="8" marL="18288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9pPr>
          </a:lstStyle>
          <a:p/>
        </p:txBody>
      </p:sp>
      <p:sp>
        <p:nvSpPr>
          <p:cNvPr id="245" name="Shape 245"/>
          <p:cNvSpPr/>
          <p:nvPr>
            <p:ph idx="2" type="pic"/>
          </p:nvPr>
        </p:nvSpPr>
        <p:spPr>
          <a:xfrm>
            <a:off x="1792288" y="612775"/>
            <a:ext cx="5486399" cy="4114800"/>
          </a:xfrm>
          <a:prstGeom prst="rect">
            <a:avLst/>
          </a:prstGeom>
          <a:noFill/>
          <a:ln>
            <a:noFill/>
          </a:ln>
        </p:spPr>
        <p:txBody>
          <a:bodyPr anchorCtr="0" anchor="t" bIns="91425" lIns="91425" rIns="91425" tIns="91425"/>
          <a:lstStyle>
            <a:lvl1pPr indent="0" lvl="0" marL="0" marR="0" rtl="0" algn="l">
              <a:lnSpc>
                <a:spcPct val="110000"/>
              </a:lnSpc>
              <a:spcBef>
                <a:spcPts val="960"/>
              </a:spcBef>
              <a:spcAft>
                <a:spcPts val="0"/>
              </a:spcAft>
              <a:buClr>
                <a:schemeClr val="lt1"/>
              </a:buClr>
              <a:buFont typeface="Arial"/>
              <a:buNone/>
              <a:defRPr b="1" i="0" sz="3200" u="none" cap="none" strike="noStrike">
                <a:solidFill>
                  <a:schemeClr val="lt1"/>
                </a:solidFill>
                <a:latin typeface="Arial"/>
                <a:ea typeface="Arial"/>
                <a:cs typeface="Arial"/>
                <a:sym typeface="Arial"/>
              </a:defRPr>
            </a:lvl1pPr>
            <a:lvl2pPr indent="0" lvl="1" marL="457200" marR="0" rtl="0" algn="l">
              <a:spcBef>
                <a:spcPts val="840"/>
              </a:spcBef>
              <a:spcAft>
                <a:spcPts val="0"/>
              </a:spcAft>
              <a:buClr>
                <a:schemeClr val="lt1"/>
              </a:buClr>
              <a:buFont typeface="Arial"/>
              <a:buNone/>
              <a:defRPr b="0" i="0" sz="2800" u="none" cap="none" strike="noStrike">
                <a:solidFill>
                  <a:schemeClr val="lt1"/>
                </a:solidFill>
                <a:latin typeface="Arial"/>
                <a:ea typeface="Arial"/>
                <a:cs typeface="Arial"/>
                <a:sym typeface="Arial"/>
              </a:defRPr>
            </a:lvl2pPr>
            <a:lvl3pPr indent="0" lvl="2" marL="914400" marR="0" rtl="0" algn="l">
              <a:spcBef>
                <a:spcPts val="720"/>
              </a:spcBef>
              <a:spcAft>
                <a:spcPts val="0"/>
              </a:spcAft>
              <a:buClr>
                <a:srgbClr val="333399"/>
              </a:buClr>
              <a:buFont typeface="Arial"/>
              <a:buNone/>
              <a:defRPr b="1" i="0" sz="2400" u="none" cap="none" strike="noStrike">
                <a:solidFill>
                  <a:srgbClr val="333399"/>
                </a:solidFill>
                <a:latin typeface="Arial"/>
                <a:ea typeface="Arial"/>
                <a:cs typeface="Arial"/>
                <a:sym typeface="Arial"/>
              </a:defRPr>
            </a:lvl3pPr>
            <a:lvl4pPr indent="0" lvl="3" marL="1371600" marR="0" rtl="0" algn="l">
              <a:spcBef>
                <a:spcPts val="400"/>
              </a:spcBef>
              <a:spcAft>
                <a:spcPts val="0"/>
              </a:spcAft>
              <a:buClr>
                <a:schemeClr val="lt1"/>
              </a:buClr>
              <a:buFont typeface="Times"/>
              <a:buNone/>
              <a:defRPr b="0" i="0" sz="2000" u="none" cap="none" strike="noStrike">
                <a:solidFill>
                  <a:schemeClr val="lt1"/>
                </a:solidFill>
                <a:latin typeface="Times"/>
                <a:ea typeface="Times"/>
                <a:cs typeface="Times"/>
                <a:sym typeface="Times"/>
              </a:defRPr>
            </a:lvl4pPr>
            <a:lvl5pPr indent="0" lvl="4" marL="1828800" marR="0" rtl="0" algn="l">
              <a:spcBef>
                <a:spcPts val="400"/>
              </a:spcBef>
              <a:spcAft>
                <a:spcPts val="0"/>
              </a:spcAft>
              <a:buClr>
                <a:schemeClr val="lt1"/>
              </a:buClr>
              <a:buFont typeface="Times"/>
              <a:buNone/>
              <a:defRPr b="0" i="0" sz="2000" u="none" cap="none" strike="noStrike">
                <a:solidFill>
                  <a:schemeClr val="lt1"/>
                </a:solidFill>
                <a:latin typeface="Times"/>
                <a:ea typeface="Times"/>
                <a:cs typeface="Times"/>
                <a:sym typeface="Times"/>
              </a:defRPr>
            </a:lvl5pPr>
            <a:lvl6pPr indent="0" lvl="5" marL="2286000" marR="0" rtl="0" algn="l">
              <a:spcBef>
                <a:spcPts val="400"/>
              </a:spcBef>
              <a:spcAft>
                <a:spcPts val="0"/>
              </a:spcAft>
              <a:buClr>
                <a:schemeClr val="lt1"/>
              </a:buClr>
              <a:buFont typeface="Times"/>
              <a:buNone/>
              <a:defRPr b="0" i="0" sz="2000" u="none" cap="none" strike="noStrike">
                <a:solidFill>
                  <a:schemeClr val="lt1"/>
                </a:solidFill>
                <a:latin typeface="Times"/>
                <a:ea typeface="Times"/>
                <a:cs typeface="Times"/>
                <a:sym typeface="Times"/>
              </a:defRPr>
            </a:lvl6pPr>
            <a:lvl7pPr indent="0" lvl="6" marL="2743200" marR="0" rtl="0" algn="l">
              <a:spcBef>
                <a:spcPts val="400"/>
              </a:spcBef>
              <a:spcAft>
                <a:spcPts val="0"/>
              </a:spcAft>
              <a:buClr>
                <a:schemeClr val="lt1"/>
              </a:buClr>
              <a:buFont typeface="Times"/>
              <a:buNone/>
              <a:defRPr b="0" i="0" sz="2000" u="none" cap="none" strike="noStrike">
                <a:solidFill>
                  <a:schemeClr val="lt1"/>
                </a:solidFill>
                <a:latin typeface="Times"/>
                <a:ea typeface="Times"/>
                <a:cs typeface="Times"/>
                <a:sym typeface="Times"/>
              </a:defRPr>
            </a:lvl7pPr>
            <a:lvl8pPr indent="0" lvl="7" marL="3200400" marR="0" rtl="0" algn="l">
              <a:spcBef>
                <a:spcPts val="400"/>
              </a:spcBef>
              <a:spcAft>
                <a:spcPts val="0"/>
              </a:spcAft>
              <a:buClr>
                <a:schemeClr val="lt1"/>
              </a:buClr>
              <a:buFont typeface="Times"/>
              <a:buNone/>
              <a:defRPr b="0" i="0" sz="2000" u="none" cap="none" strike="noStrike">
                <a:solidFill>
                  <a:schemeClr val="lt1"/>
                </a:solidFill>
                <a:latin typeface="Times"/>
                <a:ea typeface="Times"/>
                <a:cs typeface="Times"/>
                <a:sym typeface="Times"/>
              </a:defRPr>
            </a:lvl8pPr>
            <a:lvl9pPr indent="0" lvl="8" marL="3657600" marR="0" rtl="0" algn="l">
              <a:spcBef>
                <a:spcPts val="400"/>
              </a:spcBef>
              <a:spcAft>
                <a:spcPts val="0"/>
              </a:spcAft>
              <a:buClr>
                <a:schemeClr val="lt1"/>
              </a:buClr>
              <a:buFont typeface="Times"/>
              <a:buNone/>
              <a:defRPr b="0" i="0" sz="2000" u="none" cap="none" strike="noStrike">
                <a:solidFill>
                  <a:schemeClr val="lt1"/>
                </a:solidFill>
                <a:latin typeface="Times"/>
                <a:ea typeface="Times"/>
                <a:cs typeface="Times"/>
                <a:sym typeface="Times"/>
              </a:defRPr>
            </a:lvl9pPr>
          </a:lstStyle>
          <a:p/>
        </p:txBody>
      </p:sp>
      <p:sp>
        <p:nvSpPr>
          <p:cNvPr id="246" name="Shape 246"/>
          <p:cNvSpPr txBox="1"/>
          <p:nvPr>
            <p:ph idx="1" type="body"/>
          </p:nvPr>
        </p:nvSpPr>
        <p:spPr>
          <a:xfrm>
            <a:off x="1792288" y="5367337"/>
            <a:ext cx="5486399" cy="804861"/>
          </a:xfrm>
          <a:prstGeom prst="rect">
            <a:avLst/>
          </a:prstGeom>
          <a:noFill/>
          <a:ln>
            <a:noFill/>
          </a:ln>
        </p:spPr>
        <p:txBody>
          <a:bodyPr anchorCtr="0" anchor="t" bIns="91425" lIns="91425" rIns="91425" tIns="91425"/>
          <a:lstStyle>
            <a:lvl1pPr indent="0" lvl="0" marL="0" marR="0" rtl="0" algn="l">
              <a:lnSpc>
                <a:spcPct val="110000"/>
              </a:lnSpc>
              <a:spcBef>
                <a:spcPts val="420"/>
              </a:spcBef>
              <a:spcAft>
                <a:spcPts val="0"/>
              </a:spcAft>
              <a:buClr>
                <a:schemeClr val="lt1"/>
              </a:buClr>
              <a:buFont typeface="Arial"/>
              <a:buNone/>
              <a:defRPr b="1" i="0" sz="1400" u="none" cap="none" strike="noStrike">
                <a:solidFill>
                  <a:schemeClr val="lt1"/>
                </a:solidFill>
                <a:latin typeface="Arial"/>
                <a:ea typeface="Arial"/>
                <a:cs typeface="Arial"/>
                <a:sym typeface="Arial"/>
              </a:defRPr>
            </a:lvl1pPr>
            <a:lvl2pPr indent="0" lvl="1" marL="457200" marR="0" rtl="0" algn="l">
              <a:spcBef>
                <a:spcPts val="360"/>
              </a:spcBef>
              <a:spcAft>
                <a:spcPts val="0"/>
              </a:spcAft>
              <a:buClr>
                <a:schemeClr val="lt1"/>
              </a:buClr>
              <a:buFont typeface="Arial"/>
              <a:buNone/>
              <a:defRPr b="0" i="0" sz="1200" u="none" cap="none" strike="noStrike">
                <a:solidFill>
                  <a:schemeClr val="lt1"/>
                </a:solidFill>
                <a:latin typeface="Arial"/>
                <a:ea typeface="Arial"/>
                <a:cs typeface="Arial"/>
                <a:sym typeface="Arial"/>
              </a:defRPr>
            </a:lvl2pPr>
            <a:lvl3pPr indent="0" lvl="2" marL="914400" marR="0" rtl="0" algn="l">
              <a:spcBef>
                <a:spcPts val="300"/>
              </a:spcBef>
              <a:spcAft>
                <a:spcPts val="0"/>
              </a:spcAft>
              <a:buClr>
                <a:srgbClr val="333399"/>
              </a:buClr>
              <a:buFont typeface="Arial"/>
              <a:buNone/>
              <a:defRPr b="1" i="0" sz="1000" u="none" cap="none" strike="noStrike">
                <a:solidFill>
                  <a:srgbClr val="333399"/>
                </a:solidFill>
                <a:latin typeface="Arial"/>
                <a:ea typeface="Arial"/>
                <a:cs typeface="Arial"/>
                <a:sym typeface="Arial"/>
              </a:defRPr>
            </a:lvl3pPr>
            <a:lvl4pPr indent="0" lvl="3" marL="1371600" marR="0" rtl="0" algn="l">
              <a:spcBef>
                <a:spcPts val="180"/>
              </a:spcBef>
              <a:spcAft>
                <a:spcPts val="0"/>
              </a:spcAft>
              <a:buClr>
                <a:schemeClr val="lt1"/>
              </a:buClr>
              <a:buFont typeface="Times"/>
              <a:buNone/>
              <a:defRPr b="0" i="0" sz="900" u="none" cap="none" strike="noStrike">
                <a:solidFill>
                  <a:schemeClr val="lt1"/>
                </a:solidFill>
                <a:latin typeface="Times"/>
                <a:ea typeface="Times"/>
                <a:cs typeface="Times"/>
                <a:sym typeface="Times"/>
              </a:defRPr>
            </a:lvl4pPr>
            <a:lvl5pPr indent="0" lvl="4" marL="1828800" marR="0" rtl="0" algn="l">
              <a:spcBef>
                <a:spcPts val="180"/>
              </a:spcBef>
              <a:spcAft>
                <a:spcPts val="0"/>
              </a:spcAft>
              <a:buClr>
                <a:schemeClr val="lt1"/>
              </a:buClr>
              <a:buFont typeface="Times"/>
              <a:buNone/>
              <a:defRPr b="0" i="0" sz="900" u="none" cap="none" strike="noStrike">
                <a:solidFill>
                  <a:schemeClr val="lt1"/>
                </a:solidFill>
                <a:latin typeface="Times"/>
                <a:ea typeface="Times"/>
                <a:cs typeface="Times"/>
                <a:sym typeface="Times"/>
              </a:defRPr>
            </a:lvl5pPr>
            <a:lvl6pPr indent="0" lvl="5" marL="2286000" marR="0" rtl="0" algn="l">
              <a:spcBef>
                <a:spcPts val="180"/>
              </a:spcBef>
              <a:spcAft>
                <a:spcPts val="0"/>
              </a:spcAft>
              <a:buClr>
                <a:schemeClr val="lt1"/>
              </a:buClr>
              <a:buFont typeface="Times"/>
              <a:buNone/>
              <a:defRPr b="0" i="0" sz="900" u="none" cap="none" strike="noStrike">
                <a:solidFill>
                  <a:schemeClr val="lt1"/>
                </a:solidFill>
                <a:latin typeface="Times"/>
                <a:ea typeface="Times"/>
                <a:cs typeface="Times"/>
                <a:sym typeface="Times"/>
              </a:defRPr>
            </a:lvl6pPr>
            <a:lvl7pPr indent="0" lvl="6" marL="2743200" marR="0" rtl="0" algn="l">
              <a:spcBef>
                <a:spcPts val="180"/>
              </a:spcBef>
              <a:spcAft>
                <a:spcPts val="0"/>
              </a:spcAft>
              <a:buClr>
                <a:schemeClr val="lt1"/>
              </a:buClr>
              <a:buFont typeface="Times"/>
              <a:buNone/>
              <a:defRPr b="0" i="0" sz="900" u="none" cap="none" strike="noStrike">
                <a:solidFill>
                  <a:schemeClr val="lt1"/>
                </a:solidFill>
                <a:latin typeface="Times"/>
                <a:ea typeface="Times"/>
                <a:cs typeface="Times"/>
                <a:sym typeface="Times"/>
              </a:defRPr>
            </a:lvl7pPr>
            <a:lvl8pPr indent="0" lvl="7" marL="3200400" marR="0" rtl="0" algn="l">
              <a:spcBef>
                <a:spcPts val="180"/>
              </a:spcBef>
              <a:spcAft>
                <a:spcPts val="0"/>
              </a:spcAft>
              <a:buClr>
                <a:schemeClr val="lt1"/>
              </a:buClr>
              <a:buFont typeface="Times"/>
              <a:buNone/>
              <a:defRPr b="0" i="0" sz="900" u="none" cap="none" strike="noStrike">
                <a:solidFill>
                  <a:schemeClr val="lt1"/>
                </a:solidFill>
                <a:latin typeface="Times"/>
                <a:ea typeface="Times"/>
                <a:cs typeface="Times"/>
                <a:sym typeface="Times"/>
              </a:defRPr>
            </a:lvl8pPr>
            <a:lvl9pPr indent="0" lvl="8" marL="3657600" marR="0" rtl="0" algn="l">
              <a:spcBef>
                <a:spcPts val="180"/>
              </a:spcBef>
              <a:spcAft>
                <a:spcPts val="0"/>
              </a:spcAft>
              <a:buClr>
                <a:schemeClr val="lt1"/>
              </a:buClr>
              <a:buFont typeface="Times"/>
              <a:buNone/>
              <a:defRPr b="0" i="0" sz="900" u="none" cap="none" strike="noStrike">
                <a:solidFill>
                  <a:schemeClr val="lt1"/>
                </a:solidFill>
                <a:latin typeface="Times"/>
                <a:ea typeface="Times"/>
                <a:cs typeface="Times"/>
                <a:sym typeface="Times"/>
              </a:defRPr>
            </a:lvl9pPr>
          </a:lstStyl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247" name="Shape 247"/>
        <p:cNvGrpSpPr/>
        <p:nvPr/>
      </p:nvGrpSpPr>
      <p:grpSpPr>
        <a:xfrm>
          <a:off x="0" y="0"/>
          <a:ext cx="0" cy="0"/>
          <a:chOff x="0" y="0"/>
          <a:chExt cx="0" cy="0"/>
        </a:xfrm>
      </p:grpSpPr>
      <p:pic>
        <p:nvPicPr>
          <p:cNvPr descr="PPbarV11.jpg" id="248" name="Shape 248"/>
          <p:cNvPicPr preferRelativeResize="0"/>
          <p:nvPr/>
        </p:nvPicPr>
        <p:blipFill rotWithShape="1">
          <a:blip r:embed="rId2">
            <a:alphaModFix/>
          </a:blip>
          <a:srcRect b="0" l="0" r="0" t="0"/>
          <a:stretch/>
        </p:blipFill>
        <p:spPr>
          <a:xfrm>
            <a:off x="0" y="0"/>
            <a:ext cx="9144000" cy="942975"/>
          </a:xfrm>
          <a:prstGeom prst="rect">
            <a:avLst/>
          </a:prstGeom>
          <a:noFill/>
          <a:ln>
            <a:noFill/>
          </a:ln>
        </p:spPr>
      </p:pic>
      <p:sp>
        <p:nvSpPr>
          <p:cNvPr id="249" name="Shape 249"/>
          <p:cNvSpPr txBox="1"/>
          <p:nvPr>
            <p:ph type="title"/>
          </p:nvPr>
        </p:nvSpPr>
        <p:spPr>
          <a:xfrm>
            <a:off x="1371600" y="1524000"/>
            <a:ext cx="7772400" cy="1143000"/>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3100" u="none" cap="none" strike="noStrike">
                <a:solidFill>
                  <a:srgbClr val="333399"/>
                </a:solidFill>
                <a:latin typeface="Arial"/>
                <a:ea typeface="Arial"/>
                <a:cs typeface="Arial"/>
                <a:sym typeface="Arial"/>
              </a:defRPr>
            </a:lvl1pPr>
            <a:lvl2pPr indent="0" lvl="1" marL="0" marR="0" rtl="0" algn="l">
              <a:spcBef>
                <a:spcPts val="0"/>
              </a:spcBef>
              <a:spcAft>
                <a:spcPts val="0"/>
              </a:spcAft>
              <a:buNone/>
              <a:defRPr b="0" i="0" sz="3100" u="none" cap="none" strike="noStrike">
                <a:solidFill>
                  <a:srgbClr val="333399"/>
                </a:solidFill>
                <a:latin typeface="Arial"/>
                <a:ea typeface="Arial"/>
                <a:cs typeface="Arial"/>
                <a:sym typeface="Arial"/>
              </a:defRPr>
            </a:lvl2pPr>
            <a:lvl3pPr indent="0" lvl="2" marL="0" marR="0" rtl="0" algn="l">
              <a:spcBef>
                <a:spcPts val="0"/>
              </a:spcBef>
              <a:spcAft>
                <a:spcPts val="0"/>
              </a:spcAft>
              <a:buNone/>
              <a:defRPr b="0" i="0" sz="3100" u="none" cap="none" strike="noStrike">
                <a:solidFill>
                  <a:srgbClr val="333399"/>
                </a:solidFill>
                <a:latin typeface="Arial"/>
                <a:ea typeface="Arial"/>
                <a:cs typeface="Arial"/>
                <a:sym typeface="Arial"/>
              </a:defRPr>
            </a:lvl3pPr>
            <a:lvl4pPr indent="0" lvl="3" marL="0" marR="0" rtl="0" algn="l">
              <a:spcBef>
                <a:spcPts val="0"/>
              </a:spcBef>
              <a:spcAft>
                <a:spcPts val="0"/>
              </a:spcAft>
              <a:buNone/>
              <a:defRPr b="0" i="0" sz="3100" u="none" cap="none" strike="noStrike">
                <a:solidFill>
                  <a:srgbClr val="333399"/>
                </a:solidFill>
                <a:latin typeface="Arial"/>
                <a:ea typeface="Arial"/>
                <a:cs typeface="Arial"/>
                <a:sym typeface="Arial"/>
              </a:defRPr>
            </a:lvl4pPr>
            <a:lvl5pPr indent="0" lvl="4" marL="0" marR="0" rtl="0" algn="l">
              <a:spcBef>
                <a:spcPts val="0"/>
              </a:spcBef>
              <a:spcAft>
                <a:spcPts val="0"/>
              </a:spcAft>
              <a:buNone/>
              <a:defRPr b="0" i="0" sz="3100" u="none" cap="none" strike="noStrike">
                <a:solidFill>
                  <a:srgbClr val="333399"/>
                </a:solidFill>
                <a:latin typeface="Arial"/>
                <a:ea typeface="Arial"/>
                <a:cs typeface="Arial"/>
                <a:sym typeface="Arial"/>
              </a:defRPr>
            </a:lvl5pPr>
            <a:lvl6pPr indent="0" lvl="5" marL="4572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6pPr>
            <a:lvl7pPr indent="0" lvl="6" marL="9144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7pPr>
            <a:lvl8pPr indent="0" lvl="7" marL="13716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8pPr>
            <a:lvl9pPr indent="0" lvl="8" marL="18288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9pPr>
          </a:lstStyle>
          <a:p/>
        </p:txBody>
      </p:sp>
      <p:sp>
        <p:nvSpPr>
          <p:cNvPr id="250" name="Shape 250"/>
          <p:cNvSpPr txBox="1"/>
          <p:nvPr>
            <p:ph idx="1" type="body"/>
          </p:nvPr>
        </p:nvSpPr>
        <p:spPr>
          <a:xfrm rot="5400000">
            <a:off x="3200399" y="609599"/>
            <a:ext cx="4114800" cy="7772400"/>
          </a:xfrm>
          <a:prstGeom prst="rect">
            <a:avLst/>
          </a:prstGeom>
          <a:noFill/>
          <a:ln>
            <a:noFill/>
          </a:ln>
        </p:spPr>
        <p:txBody>
          <a:bodyPr anchorCtr="0" anchor="t" bIns="91425" lIns="91425" rIns="91425" tIns="91425"/>
          <a:lstStyle>
            <a:lvl1pPr indent="-342900" lvl="0" marL="342900" marR="0" rtl="0" algn="l">
              <a:lnSpc>
                <a:spcPct val="110000"/>
              </a:lnSpc>
              <a:spcBef>
                <a:spcPts val="480"/>
              </a:spcBef>
              <a:spcAft>
                <a:spcPts val="0"/>
              </a:spcAft>
              <a:buNone/>
              <a:defRPr b="1" i="0" sz="1600" u="none" cap="none" strike="noStrike">
                <a:solidFill>
                  <a:schemeClr val="lt1"/>
                </a:solidFill>
                <a:latin typeface="Arial"/>
                <a:ea typeface="Arial"/>
                <a:cs typeface="Arial"/>
                <a:sym typeface="Arial"/>
              </a:defRPr>
            </a:lvl1pPr>
            <a:lvl2pPr indent="-285750" lvl="1" marL="742950" marR="0" rtl="0" algn="l">
              <a:spcBef>
                <a:spcPts val="360"/>
              </a:spcBef>
              <a:spcAft>
                <a:spcPts val="0"/>
              </a:spcAft>
              <a:buNone/>
              <a:defRPr b="0" i="0" sz="1200" u="none" cap="none" strike="noStrike">
                <a:solidFill>
                  <a:schemeClr val="lt1"/>
                </a:solidFill>
                <a:latin typeface="Arial"/>
                <a:ea typeface="Arial"/>
                <a:cs typeface="Arial"/>
                <a:sym typeface="Arial"/>
              </a:defRPr>
            </a:lvl2pPr>
            <a:lvl3pPr indent="-146050" lvl="2" marL="1143000" marR="0" rtl="0" algn="l">
              <a:spcBef>
                <a:spcPts val="390"/>
              </a:spcBef>
              <a:spcAft>
                <a:spcPts val="0"/>
              </a:spcAft>
              <a:buClr>
                <a:srgbClr val="333399"/>
              </a:buClr>
              <a:buSzPct val="100000"/>
              <a:buFont typeface="Arial"/>
              <a:buChar char="•"/>
              <a:defRPr b="1" i="0" sz="1300" u="none" cap="none" strike="noStrike">
                <a:solidFill>
                  <a:srgbClr val="333399"/>
                </a:solidFill>
                <a:latin typeface="Arial"/>
                <a:ea typeface="Arial"/>
                <a:cs typeface="Arial"/>
                <a:sym typeface="Arial"/>
              </a:defRPr>
            </a:lvl3pPr>
            <a:lvl4pPr indent="-101600" lvl="3" marL="1600200" marR="0" rtl="0" algn="l">
              <a:spcBef>
                <a:spcPts val="400"/>
              </a:spcBef>
              <a:spcAft>
                <a:spcPts val="0"/>
              </a:spcAft>
              <a:buClr>
                <a:schemeClr val="lt1"/>
              </a:buClr>
              <a:buSzPct val="100000"/>
              <a:buFont typeface="Times"/>
              <a:buChar char="–"/>
              <a:defRPr b="0" i="0" sz="2000" u="none" cap="none" strike="noStrike">
                <a:solidFill>
                  <a:schemeClr val="lt1"/>
                </a:solidFill>
                <a:latin typeface="Times"/>
                <a:ea typeface="Times"/>
                <a:cs typeface="Times"/>
                <a:sym typeface="Times"/>
              </a:defRPr>
            </a:lvl4pPr>
            <a:lvl5pPr indent="-101600" lvl="4" marL="2057400" marR="0" rtl="0" algn="l">
              <a:spcBef>
                <a:spcPts val="400"/>
              </a:spcBef>
              <a:spcAft>
                <a:spcPts val="0"/>
              </a:spcAft>
              <a:buClr>
                <a:schemeClr val="lt1"/>
              </a:buClr>
              <a:buSzPct val="100000"/>
              <a:buFont typeface="Times"/>
              <a:buChar char="»"/>
              <a:defRPr b="0" i="0" sz="2000" u="none" cap="none" strike="noStrike">
                <a:solidFill>
                  <a:schemeClr val="lt1"/>
                </a:solidFill>
                <a:latin typeface="Times"/>
                <a:ea typeface="Times"/>
                <a:cs typeface="Times"/>
                <a:sym typeface="Times"/>
              </a:defRPr>
            </a:lvl5pPr>
            <a:lvl6pPr indent="-101600" lvl="5" marL="2514600" marR="0" rtl="0" algn="l">
              <a:spcBef>
                <a:spcPts val="400"/>
              </a:spcBef>
              <a:spcAft>
                <a:spcPts val="0"/>
              </a:spcAft>
              <a:buClr>
                <a:schemeClr val="lt1"/>
              </a:buClr>
              <a:buSzPct val="100000"/>
              <a:buFont typeface="Times"/>
              <a:buChar char="»"/>
              <a:defRPr b="0" i="0" sz="2000" u="none" cap="none" strike="noStrike">
                <a:solidFill>
                  <a:schemeClr val="lt1"/>
                </a:solidFill>
                <a:latin typeface="Times"/>
                <a:ea typeface="Times"/>
                <a:cs typeface="Times"/>
                <a:sym typeface="Times"/>
              </a:defRPr>
            </a:lvl6pPr>
            <a:lvl7pPr indent="-101600" lvl="6" marL="2971800" marR="0" rtl="0" algn="l">
              <a:spcBef>
                <a:spcPts val="400"/>
              </a:spcBef>
              <a:spcAft>
                <a:spcPts val="0"/>
              </a:spcAft>
              <a:buClr>
                <a:schemeClr val="lt1"/>
              </a:buClr>
              <a:buSzPct val="100000"/>
              <a:buFont typeface="Times"/>
              <a:buChar char="»"/>
              <a:defRPr b="0" i="0" sz="2000" u="none" cap="none" strike="noStrike">
                <a:solidFill>
                  <a:schemeClr val="lt1"/>
                </a:solidFill>
                <a:latin typeface="Times"/>
                <a:ea typeface="Times"/>
                <a:cs typeface="Times"/>
                <a:sym typeface="Times"/>
              </a:defRPr>
            </a:lvl7pPr>
            <a:lvl8pPr indent="-101600" lvl="7" marL="3429000" marR="0" rtl="0" algn="l">
              <a:spcBef>
                <a:spcPts val="400"/>
              </a:spcBef>
              <a:spcAft>
                <a:spcPts val="0"/>
              </a:spcAft>
              <a:buClr>
                <a:schemeClr val="lt1"/>
              </a:buClr>
              <a:buSzPct val="100000"/>
              <a:buFont typeface="Times"/>
              <a:buChar char="»"/>
              <a:defRPr b="0" i="0" sz="2000" u="none" cap="none" strike="noStrike">
                <a:solidFill>
                  <a:schemeClr val="lt1"/>
                </a:solidFill>
                <a:latin typeface="Times"/>
                <a:ea typeface="Times"/>
                <a:cs typeface="Times"/>
                <a:sym typeface="Times"/>
              </a:defRPr>
            </a:lvl8pPr>
            <a:lvl9pPr indent="-101600" lvl="8" marL="3886200" marR="0" rtl="0" algn="l">
              <a:spcBef>
                <a:spcPts val="400"/>
              </a:spcBef>
              <a:spcAft>
                <a:spcPts val="0"/>
              </a:spcAft>
              <a:buClr>
                <a:schemeClr val="lt1"/>
              </a:buClr>
              <a:buSzPct val="100000"/>
              <a:buFont typeface="Times"/>
              <a:buChar char="»"/>
              <a:defRPr b="0" i="0" sz="2000" u="none" cap="none" strike="noStrike">
                <a:solidFill>
                  <a:schemeClr val="lt1"/>
                </a:solidFill>
                <a:latin typeface="Times"/>
                <a:ea typeface="Times"/>
                <a:cs typeface="Times"/>
                <a:sym typeface="Times"/>
              </a:defRPr>
            </a:lvl9pPr>
          </a:lstStyle>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251" name="Shape 251"/>
        <p:cNvGrpSpPr/>
        <p:nvPr/>
      </p:nvGrpSpPr>
      <p:grpSpPr>
        <a:xfrm>
          <a:off x="0" y="0"/>
          <a:ext cx="0" cy="0"/>
          <a:chOff x="0" y="0"/>
          <a:chExt cx="0" cy="0"/>
        </a:xfrm>
      </p:grpSpPr>
      <p:pic>
        <p:nvPicPr>
          <p:cNvPr descr="PPbarV11.jpg" id="252" name="Shape 252"/>
          <p:cNvPicPr preferRelativeResize="0"/>
          <p:nvPr/>
        </p:nvPicPr>
        <p:blipFill rotWithShape="1">
          <a:blip r:embed="rId2">
            <a:alphaModFix/>
          </a:blip>
          <a:srcRect b="0" l="0" r="0" t="0"/>
          <a:stretch/>
        </p:blipFill>
        <p:spPr>
          <a:xfrm>
            <a:off x="0" y="0"/>
            <a:ext cx="9144000" cy="942975"/>
          </a:xfrm>
          <a:prstGeom prst="rect">
            <a:avLst/>
          </a:prstGeom>
          <a:noFill/>
          <a:ln>
            <a:noFill/>
          </a:ln>
        </p:spPr>
      </p:pic>
      <p:sp>
        <p:nvSpPr>
          <p:cNvPr id="253" name="Shape 253"/>
          <p:cNvSpPr txBox="1"/>
          <p:nvPr>
            <p:ph type="title"/>
          </p:nvPr>
        </p:nvSpPr>
        <p:spPr>
          <a:xfrm rot="5400000">
            <a:off x="5657850" y="3067049"/>
            <a:ext cx="5029199" cy="1943100"/>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3100" u="none" cap="none" strike="noStrike">
                <a:solidFill>
                  <a:srgbClr val="333399"/>
                </a:solidFill>
                <a:latin typeface="Arial"/>
                <a:ea typeface="Arial"/>
                <a:cs typeface="Arial"/>
                <a:sym typeface="Arial"/>
              </a:defRPr>
            </a:lvl1pPr>
            <a:lvl2pPr indent="0" lvl="1" marL="0" marR="0" rtl="0" algn="l">
              <a:spcBef>
                <a:spcPts val="0"/>
              </a:spcBef>
              <a:spcAft>
                <a:spcPts val="0"/>
              </a:spcAft>
              <a:buNone/>
              <a:defRPr b="0" i="0" sz="3100" u="none" cap="none" strike="noStrike">
                <a:solidFill>
                  <a:srgbClr val="333399"/>
                </a:solidFill>
                <a:latin typeface="Arial"/>
                <a:ea typeface="Arial"/>
                <a:cs typeface="Arial"/>
                <a:sym typeface="Arial"/>
              </a:defRPr>
            </a:lvl2pPr>
            <a:lvl3pPr indent="0" lvl="2" marL="0" marR="0" rtl="0" algn="l">
              <a:spcBef>
                <a:spcPts val="0"/>
              </a:spcBef>
              <a:spcAft>
                <a:spcPts val="0"/>
              </a:spcAft>
              <a:buNone/>
              <a:defRPr b="0" i="0" sz="3100" u="none" cap="none" strike="noStrike">
                <a:solidFill>
                  <a:srgbClr val="333399"/>
                </a:solidFill>
                <a:latin typeface="Arial"/>
                <a:ea typeface="Arial"/>
                <a:cs typeface="Arial"/>
                <a:sym typeface="Arial"/>
              </a:defRPr>
            </a:lvl3pPr>
            <a:lvl4pPr indent="0" lvl="3" marL="0" marR="0" rtl="0" algn="l">
              <a:spcBef>
                <a:spcPts val="0"/>
              </a:spcBef>
              <a:spcAft>
                <a:spcPts val="0"/>
              </a:spcAft>
              <a:buNone/>
              <a:defRPr b="0" i="0" sz="3100" u="none" cap="none" strike="noStrike">
                <a:solidFill>
                  <a:srgbClr val="333399"/>
                </a:solidFill>
                <a:latin typeface="Arial"/>
                <a:ea typeface="Arial"/>
                <a:cs typeface="Arial"/>
                <a:sym typeface="Arial"/>
              </a:defRPr>
            </a:lvl4pPr>
            <a:lvl5pPr indent="0" lvl="4" marL="0" marR="0" rtl="0" algn="l">
              <a:spcBef>
                <a:spcPts val="0"/>
              </a:spcBef>
              <a:spcAft>
                <a:spcPts val="0"/>
              </a:spcAft>
              <a:buNone/>
              <a:defRPr b="0" i="0" sz="3100" u="none" cap="none" strike="noStrike">
                <a:solidFill>
                  <a:srgbClr val="333399"/>
                </a:solidFill>
                <a:latin typeface="Arial"/>
                <a:ea typeface="Arial"/>
                <a:cs typeface="Arial"/>
                <a:sym typeface="Arial"/>
              </a:defRPr>
            </a:lvl5pPr>
            <a:lvl6pPr indent="0" lvl="5" marL="4572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6pPr>
            <a:lvl7pPr indent="0" lvl="6" marL="9144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7pPr>
            <a:lvl8pPr indent="0" lvl="7" marL="13716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8pPr>
            <a:lvl9pPr indent="0" lvl="8" marL="18288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9pPr>
          </a:lstStyle>
          <a:p/>
        </p:txBody>
      </p:sp>
      <p:sp>
        <p:nvSpPr>
          <p:cNvPr id="254" name="Shape 254"/>
          <p:cNvSpPr txBox="1"/>
          <p:nvPr>
            <p:ph idx="1" type="body"/>
          </p:nvPr>
        </p:nvSpPr>
        <p:spPr>
          <a:xfrm rot="5400000">
            <a:off x="1695450" y="1200149"/>
            <a:ext cx="5029199" cy="5676900"/>
          </a:xfrm>
          <a:prstGeom prst="rect">
            <a:avLst/>
          </a:prstGeom>
          <a:noFill/>
          <a:ln>
            <a:noFill/>
          </a:ln>
        </p:spPr>
        <p:txBody>
          <a:bodyPr anchorCtr="0" anchor="t" bIns="91425" lIns="91425" rIns="91425" tIns="91425"/>
          <a:lstStyle>
            <a:lvl1pPr indent="-342900" lvl="0" marL="342900" marR="0" rtl="0" algn="l">
              <a:lnSpc>
                <a:spcPct val="110000"/>
              </a:lnSpc>
              <a:spcBef>
                <a:spcPts val="480"/>
              </a:spcBef>
              <a:spcAft>
                <a:spcPts val="0"/>
              </a:spcAft>
              <a:buNone/>
              <a:defRPr b="1" i="0" sz="1600" u="none" cap="none" strike="noStrike">
                <a:solidFill>
                  <a:schemeClr val="lt1"/>
                </a:solidFill>
                <a:latin typeface="Arial"/>
                <a:ea typeface="Arial"/>
                <a:cs typeface="Arial"/>
                <a:sym typeface="Arial"/>
              </a:defRPr>
            </a:lvl1pPr>
            <a:lvl2pPr indent="-285750" lvl="1" marL="742950" marR="0" rtl="0" algn="l">
              <a:spcBef>
                <a:spcPts val="360"/>
              </a:spcBef>
              <a:spcAft>
                <a:spcPts val="0"/>
              </a:spcAft>
              <a:buNone/>
              <a:defRPr b="0" i="0" sz="1200" u="none" cap="none" strike="noStrike">
                <a:solidFill>
                  <a:schemeClr val="lt1"/>
                </a:solidFill>
                <a:latin typeface="Arial"/>
                <a:ea typeface="Arial"/>
                <a:cs typeface="Arial"/>
                <a:sym typeface="Arial"/>
              </a:defRPr>
            </a:lvl2pPr>
            <a:lvl3pPr indent="-146050" lvl="2" marL="1143000" marR="0" rtl="0" algn="l">
              <a:spcBef>
                <a:spcPts val="390"/>
              </a:spcBef>
              <a:spcAft>
                <a:spcPts val="0"/>
              </a:spcAft>
              <a:buClr>
                <a:srgbClr val="333399"/>
              </a:buClr>
              <a:buSzPct val="100000"/>
              <a:buFont typeface="Arial"/>
              <a:buChar char="•"/>
              <a:defRPr b="1" i="0" sz="1300" u="none" cap="none" strike="noStrike">
                <a:solidFill>
                  <a:srgbClr val="333399"/>
                </a:solidFill>
                <a:latin typeface="Arial"/>
                <a:ea typeface="Arial"/>
                <a:cs typeface="Arial"/>
                <a:sym typeface="Arial"/>
              </a:defRPr>
            </a:lvl3pPr>
            <a:lvl4pPr indent="-101600" lvl="3" marL="1600200" marR="0" rtl="0" algn="l">
              <a:spcBef>
                <a:spcPts val="400"/>
              </a:spcBef>
              <a:spcAft>
                <a:spcPts val="0"/>
              </a:spcAft>
              <a:buClr>
                <a:schemeClr val="lt1"/>
              </a:buClr>
              <a:buSzPct val="100000"/>
              <a:buFont typeface="Times"/>
              <a:buChar char="–"/>
              <a:defRPr b="0" i="0" sz="2000" u="none" cap="none" strike="noStrike">
                <a:solidFill>
                  <a:schemeClr val="lt1"/>
                </a:solidFill>
                <a:latin typeface="Times"/>
                <a:ea typeface="Times"/>
                <a:cs typeface="Times"/>
                <a:sym typeface="Times"/>
              </a:defRPr>
            </a:lvl4pPr>
            <a:lvl5pPr indent="-101600" lvl="4" marL="2057400" marR="0" rtl="0" algn="l">
              <a:spcBef>
                <a:spcPts val="400"/>
              </a:spcBef>
              <a:spcAft>
                <a:spcPts val="0"/>
              </a:spcAft>
              <a:buClr>
                <a:schemeClr val="lt1"/>
              </a:buClr>
              <a:buSzPct val="100000"/>
              <a:buFont typeface="Times"/>
              <a:buChar char="»"/>
              <a:defRPr b="0" i="0" sz="2000" u="none" cap="none" strike="noStrike">
                <a:solidFill>
                  <a:schemeClr val="lt1"/>
                </a:solidFill>
                <a:latin typeface="Times"/>
                <a:ea typeface="Times"/>
                <a:cs typeface="Times"/>
                <a:sym typeface="Times"/>
              </a:defRPr>
            </a:lvl5pPr>
            <a:lvl6pPr indent="-101600" lvl="5" marL="2514600" marR="0" rtl="0" algn="l">
              <a:spcBef>
                <a:spcPts val="400"/>
              </a:spcBef>
              <a:spcAft>
                <a:spcPts val="0"/>
              </a:spcAft>
              <a:buClr>
                <a:schemeClr val="lt1"/>
              </a:buClr>
              <a:buSzPct val="100000"/>
              <a:buFont typeface="Times"/>
              <a:buChar char="»"/>
              <a:defRPr b="0" i="0" sz="2000" u="none" cap="none" strike="noStrike">
                <a:solidFill>
                  <a:schemeClr val="lt1"/>
                </a:solidFill>
                <a:latin typeface="Times"/>
                <a:ea typeface="Times"/>
                <a:cs typeface="Times"/>
                <a:sym typeface="Times"/>
              </a:defRPr>
            </a:lvl6pPr>
            <a:lvl7pPr indent="-101600" lvl="6" marL="2971800" marR="0" rtl="0" algn="l">
              <a:spcBef>
                <a:spcPts val="400"/>
              </a:spcBef>
              <a:spcAft>
                <a:spcPts val="0"/>
              </a:spcAft>
              <a:buClr>
                <a:schemeClr val="lt1"/>
              </a:buClr>
              <a:buSzPct val="100000"/>
              <a:buFont typeface="Times"/>
              <a:buChar char="»"/>
              <a:defRPr b="0" i="0" sz="2000" u="none" cap="none" strike="noStrike">
                <a:solidFill>
                  <a:schemeClr val="lt1"/>
                </a:solidFill>
                <a:latin typeface="Times"/>
                <a:ea typeface="Times"/>
                <a:cs typeface="Times"/>
                <a:sym typeface="Times"/>
              </a:defRPr>
            </a:lvl7pPr>
            <a:lvl8pPr indent="-101600" lvl="7" marL="3429000" marR="0" rtl="0" algn="l">
              <a:spcBef>
                <a:spcPts val="400"/>
              </a:spcBef>
              <a:spcAft>
                <a:spcPts val="0"/>
              </a:spcAft>
              <a:buClr>
                <a:schemeClr val="lt1"/>
              </a:buClr>
              <a:buSzPct val="100000"/>
              <a:buFont typeface="Times"/>
              <a:buChar char="»"/>
              <a:defRPr b="0" i="0" sz="2000" u="none" cap="none" strike="noStrike">
                <a:solidFill>
                  <a:schemeClr val="lt1"/>
                </a:solidFill>
                <a:latin typeface="Times"/>
                <a:ea typeface="Times"/>
                <a:cs typeface="Times"/>
                <a:sym typeface="Times"/>
              </a:defRPr>
            </a:lvl8pPr>
            <a:lvl9pPr indent="-101600" lvl="8" marL="3886200" marR="0" rtl="0" algn="l">
              <a:spcBef>
                <a:spcPts val="400"/>
              </a:spcBef>
              <a:spcAft>
                <a:spcPts val="0"/>
              </a:spcAft>
              <a:buClr>
                <a:schemeClr val="lt1"/>
              </a:buClr>
              <a:buSzPct val="100000"/>
              <a:buFont typeface="Times"/>
              <a:buChar char="»"/>
              <a:defRPr b="0" i="0" sz="2000" u="none" cap="none" strike="noStrike">
                <a:solidFill>
                  <a:schemeClr val="lt1"/>
                </a:solidFill>
                <a:latin typeface="Times"/>
                <a:ea typeface="Times"/>
                <a:cs typeface="Times"/>
                <a:sym typeface="Times"/>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268" name="Shape 268"/>
        <p:cNvGrpSpPr/>
        <p:nvPr/>
      </p:nvGrpSpPr>
      <p:grpSpPr>
        <a:xfrm>
          <a:off x="0" y="0"/>
          <a:ext cx="0" cy="0"/>
          <a:chOff x="0" y="0"/>
          <a:chExt cx="0" cy="0"/>
        </a:xfrm>
      </p:grpSpPr>
      <p:sp>
        <p:nvSpPr>
          <p:cNvPr id="269" name="Shape 269"/>
          <p:cNvSpPr/>
          <p:nvPr/>
        </p:nvSpPr>
        <p:spPr>
          <a:xfrm>
            <a:off x="228600" y="228600"/>
            <a:ext cx="8695944" cy="6035039"/>
          </a:xfrm>
          <a:prstGeom prst="roundRect">
            <a:avLst>
              <a:gd fmla="val 1272" name="adj"/>
            </a:avLst>
          </a:prstGeom>
          <a:gradFill>
            <a:gsLst>
              <a:gs pos="0">
                <a:srgbClr val="535357"/>
              </a:gs>
              <a:gs pos="100000">
                <a:srgbClr val="A7A7AB"/>
              </a:gs>
            </a:gsLst>
            <a:lin ang="5400000" scaled="0"/>
          </a:gradFill>
          <a:ln>
            <a:noFill/>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Candara"/>
              <a:ea typeface="Candara"/>
              <a:cs typeface="Candara"/>
              <a:sym typeface="Candara"/>
            </a:endParaRPr>
          </a:p>
        </p:txBody>
      </p:sp>
      <p:grpSp>
        <p:nvGrpSpPr>
          <p:cNvPr id="270" name="Shape 270"/>
          <p:cNvGrpSpPr/>
          <p:nvPr/>
        </p:nvGrpSpPr>
        <p:grpSpPr>
          <a:xfrm>
            <a:off x="211664" y="5353963"/>
            <a:ext cx="8723376" cy="1331580"/>
            <a:chOff x="-3905250" y="4294187"/>
            <a:chExt cx="13011150" cy="1892300"/>
          </a:xfrm>
        </p:grpSpPr>
        <p:sp>
          <p:nvSpPr>
            <p:cNvPr id="271" name="Shape 271"/>
            <p:cNvSpPr/>
            <p:nvPr/>
          </p:nvSpPr>
          <p:spPr>
            <a:xfrm>
              <a:off x="4810125" y="4500562"/>
              <a:ext cx="4295775" cy="1016000"/>
            </a:xfrm>
            <a:custGeom>
              <a:pathLst>
                <a:path extrusionOk="0" h="120000" w="120000">
                  <a:moveTo>
                    <a:pt x="119733" y="0"/>
                  </a:moveTo>
                  <a:lnTo>
                    <a:pt x="119733" y="0"/>
                  </a:lnTo>
                  <a:lnTo>
                    <a:pt x="114678" y="3375"/>
                  </a:lnTo>
                  <a:lnTo>
                    <a:pt x="109534" y="7125"/>
                  </a:lnTo>
                  <a:lnTo>
                    <a:pt x="104301" y="11250"/>
                  </a:lnTo>
                  <a:lnTo>
                    <a:pt x="98891" y="15375"/>
                  </a:lnTo>
                  <a:lnTo>
                    <a:pt x="93392" y="20250"/>
                  </a:lnTo>
                  <a:lnTo>
                    <a:pt x="87716" y="25125"/>
                  </a:lnTo>
                  <a:lnTo>
                    <a:pt x="81951" y="30750"/>
                  </a:lnTo>
                  <a:lnTo>
                    <a:pt x="76008" y="36375"/>
                  </a:lnTo>
                  <a:lnTo>
                    <a:pt x="76008" y="36375"/>
                  </a:lnTo>
                  <a:lnTo>
                    <a:pt x="65277" y="47250"/>
                  </a:lnTo>
                  <a:lnTo>
                    <a:pt x="54811" y="57000"/>
                  </a:lnTo>
                  <a:lnTo>
                    <a:pt x="44789" y="66000"/>
                  </a:lnTo>
                  <a:lnTo>
                    <a:pt x="35121" y="74625"/>
                  </a:lnTo>
                  <a:lnTo>
                    <a:pt x="25898" y="82125"/>
                  </a:lnTo>
                  <a:lnTo>
                    <a:pt x="16940" y="88875"/>
                  </a:lnTo>
                  <a:lnTo>
                    <a:pt x="8337" y="95250"/>
                  </a:lnTo>
                  <a:lnTo>
                    <a:pt x="0" y="100875"/>
                  </a:lnTo>
                  <a:lnTo>
                    <a:pt x="0" y="100875"/>
                  </a:lnTo>
                  <a:lnTo>
                    <a:pt x="5764" y="104250"/>
                  </a:lnTo>
                  <a:lnTo>
                    <a:pt x="11263" y="107250"/>
                  </a:lnTo>
                  <a:lnTo>
                    <a:pt x="16585" y="109875"/>
                  </a:lnTo>
                  <a:lnTo>
                    <a:pt x="21818" y="112125"/>
                  </a:lnTo>
                  <a:lnTo>
                    <a:pt x="26873" y="114375"/>
                  </a:lnTo>
                  <a:lnTo>
                    <a:pt x="31751" y="115875"/>
                  </a:lnTo>
                  <a:lnTo>
                    <a:pt x="36452" y="117375"/>
                  </a:lnTo>
                  <a:lnTo>
                    <a:pt x="41064" y="118500"/>
                  </a:lnTo>
                  <a:lnTo>
                    <a:pt x="45587" y="119250"/>
                  </a:lnTo>
                  <a:lnTo>
                    <a:pt x="49933" y="119625"/>
                  </a:lnTo>
                  <a:lnTo>
                    <a:pt x="54101" y="120000"/>
                  </a:lnTo>
                  <a:lnTo>
                    <a:pt x="58181" y="120000"/>
                  </a:lnTo>
                  <a:lnTo>
                    <a:pt x="62172" y="119625"/>
                  </a:lnTo>
                  <a:lnTo>
                    <a:pt x="66075" y="119250"/>
                  </a:lnTo>
                  <a:lnTo>
                    <a:pt x="69800" y="118500"/>
                  </a:lnTo>
                  <a:lnTo>
                    <a:pt x="73436" y="117375"/>
                  </a:lnTo>
                  <a:lnTo>
                    <a:pt x="76895" y="116250"/>
                  </a:lnTo>
                  <a:lnTo>
                    <a:pt x="80354" y="114750"/>
                  </a:lnTo>
                  <a:lnTo>
                    <a:pt x="83636" y="112875"/>
                  </a:lnTo>
                  <a:lnTo>
                    <a:pt x="86917" y="111000"/>
                  </a:lnTo>
                  <a:lnTo>
                    <a:pt x="90022" y="108750"/>
                  </a:lnTo>
                  <a:lnTo>
                    <a:pt x="93126" y="106500"/>
                  </a:lnTo>
                  <a:lnTo>
                    <a:pt x="96053" y="103875"/>
                  </a:lnTo>
                  <a:lnTo>
                    <a:pt x="98980" y="101250"/>
                  </a:lnTo>
                  <a:lnTo>
                    <a:pt x="101818" y="98250"/>
                  </a:lnTo>
                  <a:lnTo>
                    <a:pt x="104567" y="95250"/>
                  </a:lnTo>
                  <a:lnTo>
                    <a:pt x="107228" y="91875"/>
                  </a:lnTo>
                  <a:lnTo>
                    <a:pt x="109889" y="88500"/>
                  </a:lnTo>
                  <a:lnTo>
                    <a:pt x="114944" y="81000"/>
                  </a:lnTo>
                  <a:lnTo>
                    <a:pt x="119822" y="73125"/>
                  </a:lnTo>
                  <a:lnTo>
                    <a:pt x="119822" y="73125"/>
                  </a:lnTo>
                  <a:lnTo>
                    <a:pt x="120000" y="72750"/>
                  </a:lnTo>
                  <a:lnTo>
                    <a:pt x="120000" y="72750"/>
                  </a:lnTo>
                  <a:lnTo>
                    <a:pt x="120000" y="0"/>
                  </a:lnTo>
                  <a:lnTo>
                    <a:pt x="120000" y="0"/>
                  </a:lnTo>
                  <a:lnTo>
                    <a:pt x="119733" y="0"/>
                  </a:lnTo>
                  <a:lnTo>
                    <a:pt x="119733" y="0"/>
                  </a:lnTo>
                  <a:close/>
                </a:path>
              </a:pathLst>
            </a:custGeom>
            <a:solidFill>
              <a:schemeClr val="lt2">
                <a:alpha val="28627"/>
              </a:schemeClr>
            </a:solidFill>
            <a:ln>
              <a:noFill/>
            </a:ln>
          </p:spPr>
          <p:txBody>
            <a:bodyPr anchorCtr="0" anchor="t" bIns="45700" lIns="91425" rIns="91425" tIns="45700">
              <a:noAutofit/>
            </a:bodyPr>
            <a:lstStyle/>
            <a:p>
              <a:pPr indent="0" lvl="0" marL="0" marR="0" rtl="0" algn="l">
                <a:spcBef>
                  <a:spcPts val="0"/>
                </a:spcBef>
                <a:buNone/>
              </a:pPr>
              <a:r>
                <a:t/>
              </a:r>
              <a:endParaRPr sz="1800">
                <a:solidFill>
                  <a:schemeClr val="dk1"/>
                </a:solidFill>
                <a:latin typeface="Candara"/>
                <a:ea typeface="Candara"/>
                <a:cs typeface="Candara"/>
                <a:sym typeface="Candara"/>
              </a:endParaRPr>
            </a:p>
          </p:txBody>
        </p:sp>
        <p:sp>
          <p:nvSpPr>
            <p:cNvPr id="272" name="Shape 272"/>
            <p:cNvSpPr/>
            <p:nvPr/>
          </p:nvSpPr>
          <p:spPr>
            <a:xfrm>
              <a:off x="-309562" y="4318000"/>
              <a:ext cx="8280401" cy="1209675"/>
            </a:xfrm>
            <a:custGeom>
              <a:pathLst>
                <a:path extrusionOk="0" h="120000" w="120000">
                  <a:moveTo>
                    <a:pt x="120000" y="112440"/>
                  </a:moveTo>
                  <a:lnTo>
                    <a:pt x="120000" y="112440"/>
                  </a:lnTo>
                  <a:lnTo>
                    <a:pt x="117377" y="110236"/>
                  </a:lnTo>
                  <a:lnTo>
                    <a:pt x="114662" y="108031"/>
                  </a:lnTo>
                  <a:lnTo>
                    <a:pt x="109003" y="102677"/>
                  </a:lnTo>
                  <a:lnTo>
                    <a:pt x="103021" y="96062"/>
                  </a:lnTo>
                  <a:lnTo>
                    <a:pt x="96717" y="88818"/>
                  </a:lnTo>
                  <a:lnTo>
                    <a:pt x="90046" y="80000"/>
                  </a:lnTo>
                  <a:lnTo>
                    <a:pt x="83006" y="70236"/>
                  </a:lnTo>
                  <a:lnTo>
                    <a:pt x="75598" y="58897"/>
                  </a:lnTo>
                  <a:lnTo>
                    <a:pt x="67776" y="46614"/>
                  </a:lnTo>
                  <a:lnTo>
                    <a:pt x="67776" y="46614"/>
                  </a:lnTo>
                  <a:lnTo>
                    <a:pt x="64693" y="41889"/>
                  </a:lnTo>
                  <a:lnTo>
                    <a:pt x="61702" y="37165"/>
                  </a:lnTo>
                  <a:lnTo>
                    <a:pt x="58803" y="33070"/>
                  </a:lnTo>
                  <a:lnTo>
                    <a:pt x="55904" y="28976"/>
                  </a:lnTo>
                  <a:lnTo>
                    <a:pt x="53098" y="25511"/>
                  </a:lnTo>
                  <a:lnTo>
                    <a:pt x="50383" y="22047"/>
                  </a:lnTo>
                  <a:lnTo>
                    <a:pt x="47714" y="18897"/>
                  </a:lnTo>
                  <a:lnTo>
                    <a:pt x="45092" y="16062"/>
                  </a:lnTo>
                  <a:lnTo>
                    <a:pt x="42561" y="13543"/>
                  </a:lnTo>
                  <a:lnTo>
                    <a:pt x="40030" y="11338"/>
                  </a:lnTo>
                  <a:lnTo>
                    <a:pt x="35245" y="7244"/>
                  </a:lnTo>
                  <a:lnTo>
                    <a:pt x="30690" y="4409"/>
                  </a:lnTo>
                  <a:lnTo>
                    <a:pt x="26411" y="2204"/>
                  </a:lnTo>
                  <a:lnTo>
                    <a:pt x="22315" y="629"/>
                  </a:lnTo>
                  <a:lnTo>
                    <a:pt x="18450" y="0"/>
                  </a:lnTo>
                  <a:lnTo>
                    <a:pt x="14815" y="0"/>
                  </a:lnTo>
                  <a:lnTo>
                    <a:pt x="11411" y="629"/>
                  </a:lnTo>
                  <a:lnTo>
                    <a:pt x="8236" y="1574"/>
                  </a:lnTo>
                  <a:lnTo>
                    <a:pt x="5291" y="3149"/>
                  </a:lnTo>
                  <a:lnTo>
                    <a:pt x="2530" y="5039"/>
                  </a:lnTo>
                  <a:lnTo>
                    <a:pt x="0" y="7559"/>
                  </a:lnTo>
                  <a:lnTo>
                    <a:pt x="0" y="7559"/>
                  </a:lnTo>
                  <a:lnTo>
                    <a:pt x="3542" y="10393"/>
                  </a:lnTo>
                  <a:lnTo>
                    <a:pt x="7223" y="13543"/>
                  </a:lnTo>
                  <a:lnTo>
                    <a:pt x="11042" y="17637"/>
                  </a:lnTo>
                  <a:lnTo>
                    <a:pt x="15000" y="22047"/>
                  </a:lnTo>
                  <a:lnTo>
                    <a:pt x="19095" y="27401"/>
                  </a:lnTo>
                  <a:lnTo>
                    <a:pt x="23328" y="33070"/>
                  </a:lnTo>
                  <a:lnTo>
                    <a:pt x="27745" y="39370"/>
                  </a:lnTo>
                  <a:lnTo>
                    <a:pt x="32254" y="46614"/>
                  </a:lnTo>
                  <a:lnTo>
                    <a:pt x="32254" y="46614"/>
                  </a:lnTo>
                  <a:lnTo>
                    <a:pt x="40398" y="59527"/>
                  </a:lnTo>
                  <a:lnTo>
                    <a:pt x="48128" y="70866"/>
                  </a:lnTo>
                  <a:lnTo>
                    <a:pt x="55398" y="81259"/>
                  </a:lnTo>
                  <a:lnTo>
                    <a:pt x="58941" y="85669"/>
                  </a:lnTo>
                  <a:lnTo>
                    <a:pt x="62300" y="90078"/>
                  </a:lnTo>
                  <a:lnTo>
                    <a:pt x="65613" y="94173"/>
                  </a:lnTo>
                  <a:lnTo>
                    <a:pt x="68834" y="97637"/>
                  </a:lnTo>
                  <a:lnTo>
                    <a:pt x="71963" y="101102"/>
                  </a:lnTo>
                  <a:lnTo>
                    <a:pt x="75000" y="104251"/>
                  </a:lnTo>
                  <a:lnTo>
                    <a:pt x="77944" y="106771"/>
                  </a:lnTo>
                  <a:lnTo>
                    <a:pt x="80797" y="109291"/>
                  </a:lnTo>
                  <a:lnTo>
                    <a:pt x="83558" y="111496"/>
                  </a:lnTo>
                  <a:lnTo>
                    <a:pt x="86273" y="113700"/>
                  </a:lnTo>
                  <a:lnTo>
                    <a:pt x="88895" y="115275"/>
                  </a:lnTo>
                  <a:lnTo>
                    <a:pt x="91426" y="116535"/>
                  </a:lnTo>
                  <a:lnTo>
                    <a:pt x="93865" y="117795"/>
                  </a:lnTo>
                  <a:lnTo>
                    <a:pt x="96257" y="118740"/>
                  </a:lnTo>
                  <a:lnTo>
                    <a:pt x="98604" y="119370"/>
                  </a:lnTo>
                  <a:lnTo>
                    <a:pt x="100858" y="120000"/>
                  </a:lnTo>
                  <a:lnTo>
                    <a:pt x="103021" y="120000"/>
                  </a:lnTo>
                  <a:lnTo>
                    <a:pt x="105138" y="120000"/>
                  </a:lnTo>
                  <a:lnTo>
                    <a:pt x="107208" y="119685"/>
                  </a:lnTo>
                  <a:lnTo>
                    <a:pt x="109187" y="119370"/>
                  </a:lnTo>
                  <a:lnTo>
                    <a:pt x="111119" y="118740"/>
                  </a:lnTo>
                  <a:lnTo>
                    <a:pt x="113006" y="117795"/>
                  </a:lnTo>
                  <a:lnTo>
                    <a:pt x="114846" y="116535"/>
                  </a:lnTo>
                  <a:lnTo>
                    <a:pt x="116595" y="115275"/>
                  </a:lnTo>
                  <a:lnTo>
                    <a:pt x="118343" y="114015"/>
                  </a:lnTo>
                  <a:lnTo>
                    <a:pt x="120000" y="112440"/>
                  </a:lnTo>
                  <a:lnTo>
                    <a:pt x="120000" y="112440"/>
                  </a:lnTo>
                  <a:close/>
                </a:path>
              </a:pathLst>
            </a:custGeom>
            <a:solidFill>
              <a:schemeClr val="lt2">
                <a:alpha val="40000"/>
              </a:schemeClr>
            </a:solidFill>
            <a:ln>
              <a:noFill/>
            </a:ln>
          </p:spPr>
          <p:txBody>
            <a:bodyPr anchorCtr="0" anchor="t" bIns="45700" lIns="91425" rIns="91425" tIns="45700">
              <a:noAutofit/>
            </a:bodyPr>
            <a:lstStyle/>
            <a:p>
              <a:pPr indent="0" lvl="0" marL="0" marR="0" rtl="0" algn="l">
                <a:spcBef>
                  <a:spcPts val="0"/>
                </a:spcBef>
                <a:buNone/>
              </a:pPr>
              <a:r>
                <a:t/>
              </a:r>
              <a:endParaRPr sz="1800">
                <a:solidFill>
                  <a:schemeClr val="dk1"/>
                </a:solidFill>
                <a:latin typeface="Candara"/>
                <a:ea typeface="Candara"/>
                <a:cs typeface="Candara"/>
                <a:sym typeface="Candara"/>
              </a:endParaRPr>
            </a:p>
          </p:txBody>
        </p:sp>
        <p:sp>
          <p:nvSpPr>
            <p:cNvPr id="273" name="Shape 273"/>
            <p:cNvSpPr/>
            <p:nvPr/>
          </p:nvSpPr>
          <p:spPr>
            <a:xfrm>
              <a:off x="3175" y="4335462"/>
              <a:ext cx="8166099" cy="1101725"/>
            </a:xfrm>
            <a:custGeom>
              <a:pathLst>
                <a:path extrusionOk="0" h="120000" w="120000">
                  <a:moveTo>
                    <a:pt x="0" y="12103"/>
                  </a:moveTo>
                  <a:lnTo>
                    <a:pt x="0" y="12103"/>
                  </a:lnTo>
                  <a:lnTo>
                    <a:pt x="419" y="11412"/>
                  </a:lnTo>
                  <a:lnTo>
                    <a:pt x="1679" y="9682"/>
                  </a:lnTo>
                  <a:lnTo>
                    <a:pt x="3825" y="7262"/>
                  </a:lnTo>
                  <a:lnTo>
                    <a:pt x="5225" y="5878"/>
                  </a:lnTo>
                  <a:lnTo>
                    <a:pt x="6858" y="4495"/>
                  </a:lnTo>
                  <a:lnTo>
                    <a:pt x="8678" y="3458"/>
                  </a:lnTo>
                  <a:lnTo>
                    <a:pt x="10777" y="2420"/>
                  </a:lnTo>
                  <a:lnTo>
                    <a:pt x="13063" y="1383"/>
                  </a:lnTo>
                  <a:lnTo>
                    <a:pt x="15629" y="691"/>
                  </a:lnTo>
                  <a:lnTo>
                    <a:pt x="18429" y="345"/>
                  </a:lnTo>
                  <a:lnTo>
                    <a:pt x="21461" y="0"/>
                  </a:lnTo>
                  <a:lnTo>
                    <a:pt x="24727" y="345"/>
                  </a:lnTo>
                  <a:lnTo>
                    <a:pt x="28227" y="1037"/>
                  </a:lnTo>
                  <a:lnTo>
                    <a:pt x="32006" y="2420"/>
                  </a:lnTo>
                  <a:lnTo>
                    <a:pt x="36018" y="4149"/>
                  </a:lnTo>
                  <a:lnTo>
                    <a:pt x="40264" y="6916"/>
                  </a:lnTo>
                  <a:lnTo>
                    <a:pt x="44790" y="10028"/>
                  </a:lnTo>
                  <a:lnTo>
                    <a:pt x="49595" y="13832"/>
                  </a:lnTo>
                  <a:lnTo>
                    <a:pt x="54634" y="18328"/>
                  </a:lnTo>
                  <a:lnTo>
                    <a:pt x="59953" y="23861"/>
                  </a:lnTo>
                  <a:lnTo>
                    <a:pt x="65505" y="30086"/>
                  </a:lnTo>
                  <a:lnTo>
                    <a:pt x="71337" y="37348"/>
                  </a:lnTo>
                  <a:lnTo>
                    <a:pt x="77449" y="45994"/>
                  </a:lnTo>
                  <a:lnTo>
                    <a:pt x="83841" y="55331"/>
                  </a:lnTo>
                  <a:lnTo>
                    <a:pt x="90513" y="65706"/>
                  </a:lnTo>
                  <a:lnTo>
                    <a:pt x="97465" y="77463"/>
                  </a:lnTo>
                  <a:lnTo>
                    <a:pt x="104696" y="90259"/>
                  </a:lnTo>
                  <a:lnTo>
                    <a:pt x="112208" y="104438"/>
                  </a:lnTo>
                  <a:lnTo>
                    <a:pt x="120000" y="120000"/>
                  </a:lnTo>
                </a:path>
              </a:pathLst>
            </a:custGeom>
            <a:noFill/>
            <a:ln cap="flat" cmpd="sng" w="9525">
              <a:solidFill>
                <a:srgbClr val="FFFFFF"/>
              </a:solidFill>
              <a:prstDash val="solid"/>
              <a:round/>
              <a:headEnd len="med" w="med" type="none"/>
              <a:tailEnd len="med" w="med" type="none"/>
            </a:ln>
          </p:spPr>
          <p:txBody>
            <a:bodyPr anchorCtr="0" anchor="t" bIns="45700" lIns="91425" rIns="91425" tIns="45700">
              <a:noAutofit/>
            </a:bodyPr>
            <a:lstStyle/>
            <a:p>
              <a:pPr indent="0" lvl="0" marL="0" marR="0" rtl="0" algn="l">
                <a:spcBef>
                  <a:spcPts val="0"/>
                </a:spcBef>
                <a:buNone/>
              </a:pPr>
              <a:r>
                <a:t/>
              </a:r>
              <a:endParaRPr sz="1800">
                <a:solidFill>
                  <a:schemeClr val="dk1"/>
                </a:solidFill>
                <a:latin typeface="Candara"/>
                <a:ea typeface="Candara"/>
                <a:cs typeface="Candara"/>
                <a:sym typeface="Candara"/>
              </a:endParaRPr>
            </a:p>
          </p:txBody>
        </p:sp>
        <p:sp>
          <p:nvSpPr>
            <p:cNvPr id="274" name="Shape 274"/>
            <p:cNvSpPr/>
            <p:nvPr/>
          </p:nvSpPr>
          <p:spPr>
            <a:xfrm>
              <a:off x="4156075" y="4316412"/>
              <a:ext cx="4940299" cy="927100"/>
            </a:xfrm>
            <a:custGeom>
              <a:pathLst>
                <a:path extrusionOk="0" h="120000" w="120000">
                  <a:moveTo>
                    <a:pt x="0" y="119999"/>
                  </a:moveTo>
                  <a:lnTo>
                    <a:pt x="0" y="119999"/>
                  </a:lnTo>
                  <a:lnTo>
                    <a:pt x="3470" y="115068"/>
                  </a:lnTo>
                  <a:lnTo>
                    <a:pt x="12956" y="102328"/>
                  </a:lnTo>
                  <a:lnTo>
                    <a:pt x="19511" y="93698"/>
                  </a:lnTo>
                  <a:lnTo>
                    <a:pt x="27069" y="84246"/>
                  </a:lnTo>
                  <a:lnTo>
                    <a:pt x="35475" y="73972"/>
                  </a:lnTo>
                  <a:lnTo>
                    <a:pt x="44498" y="62876"/>
                  </a:lnTo>
                  <a:lnTo>
                    <a:pt x="54061" y="52191"/>
                  </a:lnTo>
                  <a:lnTo>
                    <a:pt x="63856" y="41506"/>
                  </a:lnTo>
                  <a:lnTo>
                    <a:pt x="73881" y="31643"/>
                  </a:lnTo>
                  <a:lnTo>
                    <a:pt x="83830" y="22191"/>
                  </a:lnTo>
                  <a:lnTo>
                    <a:pt x="88766" y="18082"/>
                  </a:lnTo>
                  <a:lnTo>
                    <a:pt x="93547" y="13972"/>
                  </a:lnTo>
                  <a:lnTo>
                    <a:pt x="98329" y="10684"/>
                  </a:lnTo>
                  <a:lnTo>
                    <a:pt x="102956" y="7397"/>
                  </a:lnTo>
                  <a:lnTo>
                    <a:pt x="107506" y="4931"/>
                  </a:lnTo>
                  <a:lnTo>
                    <a:pt x="111825" y="2876"/>
                  </a:lnTo>
                  <a:lnTo>
                    <a:pt x="115989" y="1232"/>
                  </a:lnTo>
                  <a:lnTo>
                    <a:pt x="120000" y="0"/>
                  </a:lnTo>
                </a:path>
              </a:pathLst>
            </a:custGeom>
            <a:noFill/>
            <a:ln cap="flat" cmpd="sng" w="9525">
              <a:solidFill>
                <a:srgbClr val="FFFFFF"/>
              </a:solidFill>
              <a:prstDash val="solid"/>
              <a:round/>
              <a:headEnd len="med" w="med" type="none"/>
              <a:tailEnd len="med" w="med" type="none"/>
            </a:ln>
          </p:spPr>
          <p:txBody>
            <a:bodyPr anchorCtr="0" anchor="t" bIns="45700" lIns="91425" rIns="91425" tIns="45700">
              <a:noAutofit/>
            </a:bodyPr>
            <a:lstStyle/>
            <a:p>
              <a:pPr indent="0" lvl="0" marL="0" marR="0" rtl="0" algn="l">
                <a:spcBef>
                  <a:spcPts val="0"/>
                </a:spcBef>
                <a:buNone/>
              </a:pPr>
              <a:r>
                <a:t/>
              </a:r>
              <a:endParaRPr sz="1800">
                <a:solidFill>
                  <a:schemeClr val="dk1"/>
                </a:solidFill>
                <a:latin typeface="Candara"/>
                <a:ea typeface="Candara"/>
                <a:cs typeface="Candara"/>
                <a:sym typeface="Candara"/>
              </a:endParaRPr>
            </a:p>
          </p:txBody>
        </p:sp>
        <p:sp>
          <p:nvSpPr>
            <p:cNvPr id="275" name="Shape 275"/>
            <p:cNvSpPr/>
            <p:nvPr/>
          </p:nvSpPr>
          <p:spPr>
            <a:xfrm>
              <a:off x="-3905250" y="4294187"/>
              <a:ext cx="13011149" cy="1892300"/>
            </a:xfrm>
            <a:custGeom>
              <a:pathLst>
                <a:path extrusionOk="0" h="120000" w="120000">
                  <a:moveTo>
                    <a:pt x="119941" y="51543"/>
                  </a:moveTo>
                  <a:lnTo>
                    <a:pt x="119941" y="51543"/>
                  </a:lnTo>
                  <a:lnTo>
                    <a:pt x="118828" y="54563"/>
                  </a:lnTo>
                  <a:lnTo>
                    <a:pt x="117715" y="57382"/>
                  </a:lnTo>
                  <a:lnTo>
                    <a:pt x="116544" y="60000"/>
                  </a:lnTo>
                  <a:lnTo>
                    <a:pt x="115344" y="62416"/>
                  </a:lnTo>
                  <a:lnTo>
                    <a:pt x="114114" y="64832"/>
                  </a:lnTo>
                  <a:lnTo>
                    <a:pt x="112825" y="67046"/>
                  </a:lnTo>
                  <a:lnTo>
                    <a:pt x="111508" y="68859"/>
                  </a:lnTo>
                  <a:lnTo>
                    <a:pt x="110131" y="70671"/>
                  </a:lnTo>
                  <a:lnTo>
                    <a:pt x="108696" y="72281"/>
                  </a:lnTo>
                  <a:lnTo>
                    <a:pt x="107203" y="73489"/>
                  </a:lnTo>
                  <a:lnTo>
                    <a:pt x="105651" y="74697"/>
                  </a:lnTo>
                  <a:lnTo>
                    <a:pt x="104040" y="75503"/>
                  </a:lnTo>
                  <a:lnTo>
                    <a:pt x="102371" y="76308"/>
                  </a:lnTo>
                  <a:lnTo>
                    <a:pt x="100614" y="76711"/>
                  </a:lnTo>
                  <a:lnTo>
                    <a:pt x="98799" y="76711"/>
                  </a:lnTo>
                  <a:lnTo>
                    <a:pt x="96896" y="76510"/>
                  </a:lnTo>
                  <a:lnTo>
                    <a:pt x="94904" y="76107"/>
                  </a:lnTo>
                  <a:lnTo>
                    <a:pt x="92855" y="75503"/>
                  </a:lnTo>
                  <a:lnTo>
                    <a:pt x="90717" y="74496"/>
                  </a:lnTo>
                  <a:lnTo>
                    <a:pt x="88462" y="73087"/>
                  </a:lnTo>
                  <a:lnTo>
                    <a:pt x="86120" y="71476"/>
                  </a:lnTo>
                  <a:lnTo>
                    <a:pt x="83689" y="69463"/>
                  </a:lnTo>
                  <a:lnTo>
                    <a:pt x="81171" y="67248"/>
                  </a:lnTo>
                  <a:lnTo>
                    <a:pt x="78535" y="64630"/>
                  </a:lnTo>
                  <a:lnTo>
                    <a:pt x="75783" y="61610"/>
                  </a:lnTo>
                  <a:lnTo>
                    <a:pt x="72942" y="58187"/>
                  </a:lnTo>
                  <a:lnTo>
                    <a:pt x="69956" y="54362"/>
                  </a:lnTo>
                  <a:lnTo>
                    <a:pt x="66881" y="50335"/>
                  </a:lnTo>
                  <a:lnTo>
                    <a:pt x="63660" y="45704"/>
                  </a:lnTo>
                  <a:lnTo>
                    <a:pt x="60351" y="40872"/>
                  </a:lnTo>
                  <a:lnTo>
                    <a:pt x="56896" y="35637"/>
                  </a:lnTo>
                  <a:lnTo>
                    <a:pt x="53294" y="29798"/>
                  </a:lnTo>
                  <a:lnTo>
                    <a:pt x="53294" y="29798"/>
                  </a:lnTo>
                  <a:lnTo>
                    <a:pt x="49721" y="24161"/>
                  </a:lnTo>
                  <a:lnTo>
                    <a:pt x="46266" y="19328"/>
                  </a:lnTo>
                  <a:lnTo>
                    <a:pt x="42957" y="14899"/>
                  </a:lnTo>
                  <a:lnTo>
                    <a:pt x="39795" y="11275"/>
                  </a:lnTo>
                  <a:lnTo>
                    <a:pt x="36778" y="8255"/>
                  </a:lnTo>
                  <a:lnTo>
                    <a:pt x="33879" y="5637"/>
                  </a:lnTo>
                  <a:lnTo>
                    <a:pt x="31127" y="3624"/>
                  </a:lnTo>
                  <a:lnTo>
                    <a:pt x="28521" y="2013"/>
                  </a:lnTo>
                  <a:lnTo>
                    <a:pt x="26002" y="1006"/>
                  </a:lnTo>
                  <a:lnTo>
                    <a:pt x="23660" y="201"/>
                  </a:lnTo>
                  <a:lnTo>
                    <a:pt x="21405" y="0"/>
                  </a:lnTo>
                  <a:lnTo>
                    <a:pt x="19297" y="0"/>
                  </a:lnTo>
                  <a:lnTo>
                    <a:pt x="17306" y="402"/>
                  </a:lnTo>
                  <a:lnTo>
                    <a:pt x="15431" y="1006"/>
                  </a:lnTo>
                  <a:lnTo>
                    <a:pt x="13674" y="2013"/>
                  </a:lnTo>
                  <a:lnTo>
                    <a:pt x="12035" y="3020"/>
                  </a:lnTo>
                  <a:lnTo>
                    <a:pt x="10483" y="4429"/>
                  </a:lnTo>
                  <a:lnTo>
                    <a:pt x="9077" y="5838"/>
                  </a:lnTo>
                  <a:lnTo>
                    <a:pt x="7759" y="7449"/>
                  </a:lnTo>
                  <a:lnTo>
                    <a:pt x="6588" y="9261"/>
                  </a:lnTo>
                  <a:lnTo>
                    <a:pt x="5475" y="10872"/>
                  </a:lnTo>
                  <a:lnTo>
                    <a:pt x="4509" y="12684"/>
                  </a:lnTo>
                  <a:lnTo>
                    <a:pt x="3631" y="14496"/>
                  </a:lnTo>
                  <a:lnTo>
                    <a:pt x="2840" y="16107"/>
                  </a:lnTo>
                  <a:lnTo>
                    <a:pt x="2166" y="17718"/>
                  </a:lnTo>
                  <a:lnTo>
                    <a:pt x="1581" y="19328"/>
                  </a:lnTo>
                  <a:lnTo>
                    <a:pt x="702" y="21744"/>
                  </a:lnTo>
                  <a:lnTo>
                    <a:pt x="175" y="23557"/>
                  </a:lnTo>
                  <a:lnTo>
                    <a:pt x="0" y="24161"/>
                  </a:lnTo>
                  <a:lnTo>
                    <a:pt x="0" y="120000"/>
                  </a:lnTo>
                  <a:lnTo>
                    <a:pt x="119941" y="120000"/>
                  </a:lnTo>
                  <a:lnTo>
                    <a:pt x="119941" y="120000"/>
                  </a:lnTo>
                  <a:lnTo>
                    <a:pt x="120000" y="119395"/>
                  </a:lnTo>
                  <a:lnTo>
                    <a:pt x="120000" y="119395"/>
                  </a:lnTo>
                  <a:lnTo>
                    <a:pt x="120000" y="51342"/>
                  </a:lnTo>
                  <a:lnTo>
                    <a:pt x="120000" y="51342"/>
                  </a:lnTo>
                  <a:lnTo>
                    <a:pt x="119941" y="51543"/>
                  </a:lnTo>
                  <a:lnTo>
                    <a:pt x="119941" y="51543"/>
                  </a:lnTo>
                  <a:close/>
                </a:path>
              </a:pathLst>
            </a:custGeom>
            <a:solidFill>
              <a:schemeClr val="lt1"/>
            </a:solidFill>
            <a:ln>
              <a:noFill/>
            </a:ln>
          </p:spPr>
          <p:txBody>
            <a:bodyPr anchorCtr="0" anchor="t" bIns="45700" lIns="91425" rIns="91425" tIns="45700">
              <a:noAutofit/>
            </a:bodyPr>
            <a:lstStyle/>
            <a:p>
              <a:pPr indent="0" lvl="0" marL="0" marR="0" rtl="0" algn="l">
                <a:spcBef>
                  <a:spcPts val="0"/>
                </a:spcBef>
                <a:buNone/>
              </a:pPr>
              <a:r>
                <a:t/>
              </a:r>
              <a:endParaRPr sz="1800">
                <a:solidFill>
                  <a:schemeClr val="dk1"/>
                </a:solidFill>
                <a:latin typeface="Candara"/>
                <a:ea typeface="Candara"/>
                <a:cs typeface="Candara"/>
                <a:sym typeface="Candara"/>
              </a:endParaRPr>
            </a:p>
          </p:txBody>
        </p:sp>
      </p:grpSp>
      <p:sp>
        <p:nvSpPr>
          <p:cNvPr id="276" name="Shape 276"/>
          <p:cNvSpPr txBox="1"/>
          <p:nvPr>
            <p:ph type="ctrTitle"/>
          </p:nvPr>
        </p:nvSpPr>
        <p:spPr>
          <a:xfrm>
            <a:off x="685800" y="1600200"/>
            <a:ext cx="7772400" cy="1780107"/>
          </a:xfrm>
          <a:prstGeom prst="rect">
            <a:avLst/>
          </a:prstGeom>
          <a:noFill/>
          <a:ln>
            <a:noFill/>
          </a:ln>
        </p:spPr>
        <p:txBody>
          <a:bodyPr anchorCtr="0" anchor="b" bIns="91425" lIns="91425" rIns="91425" tIns="91425"/>
          <a:lstStyle>
            <a:lvl1pPr indent="0" lvl="0" marL="0" marR="0" rtl="0" algn="ctr">
              <a:spcBef>
                <a:spcPts val="0"/>
              </a:spcBef>
              <a:buClr>
                <a:srgbClr val="FFFFFF"/>
              </a:buClr>
              <a:buFont typeface="Candara"/>
              <a:buNone/>
              <a:defRPr b="0" i="0" sz="4400" u="none" cap="none" strike="noStrike">
                <a:solidFill>
                  <a:srgbClr val="FFFFFF"/>
                </a:solidFill>
                <a:latin typeface="Candara"/>
                <a:ea typeface="Candara"/>
                <a:cs typeface="Candara"/>
                <a:sym typeface="Candara"/>
              </a:defRPr>
            </a:lvl1pPr>
            <a:lvl2pPr indent="0" lvl="1" marL="0" marR="0" rtl="0" algn="l">
              <a:spcBef>
                <a:spcPts val="0"/>
              </a:spcBef>
              <a:buNone/>
              <a:defRPr b="0" i="0" sz="1800" u="none" cap="none" strike="noStrike">
                <a:solidFill>
                  <a:schemeClr val="dk2"/>
                </a:solidFill>
              </a:defRPr>
            </a:lvl2pPr>
            <a:lvl3pPr indent="0" lvl="2" marL="0" marR="0" rtl="0" algn="l">
              <a:spcBef>
                <a:spcPts val="0"/>
              </a:spcBef>
              <a:buNone/>
              <a:defRPr b="0" i="0" sz="1800" u="none" cap="none" strike="noStrike">
                <a:solidFill>
                  <a:schemeClr val="dk2"/>
                </a:solidFill>
              </a:defRPr>
            </a:lvl3pPr>
            <a:lvl4pPr indent="0" lvl="3" marL="0" marR="0" rtl="0" algn="l">
              <a:spcBef>
                <a:spcPts val="0"/>
              </a:spcBef>
              <a:buNone/>
              <a:defRPr b="0" i="0" sz="1800" u="none" cap="none" strike="noStrike">
                <a:solidFill>
                  <a:schemeClr val="dk2"/>
                </a:solidFill>
              </a:defRPr>
            </a:lvl4pPr>
            <a:lvl5pPr indent="0" lvl="4" marL="0" marR="0" rtl="0" algn="l">
              <a:spcBef>
                <a:spcPts val="0"/>
              </a:spcBef>
              <a:buNone/>
              <a:defRPr b="0" i="0" sz="1800" u="none" cap="none" strike="noStrike">
                <a:solidFill>
                  <a:schemeClr val="dk2"/>
                </a:solidFill>
              </a:defRPr>
            </a:lvl5pPr>
            <a:lvl6pPr indent="0" lvl="5" marL="0" marR="0" rtl="0" algn="l">
              <a:spcBef>
                <a:spcPts val="0"/>
              </a:spcBef>
              <a:buNone/>
              <a:defRPr b="0" i="0" sz="1800" u="none" cap="none" strike="noStrike">
                <a:solidFill>
                  <a:schemeClr val="dk2"/>
                </a:solidFill>
              </a:defRPr>
            </a:lvl6pPr>
            <a:lvl7pPr indent="0" lvl="6" marL="0" marR="0" rtl="0" algn="l">
              <a:spcBef>
                <a:spcPts val="0"/>
              </a:spcBef>
              <a:buNone/>
              <a:defRPr b="0" i="0" sz="1800" u="none" cap="none" strike="noStrike">
                <a:solidFill>
                  <a:schemeClr val="dk2"/>
                </a:solidFill>
              </a:defRPr>
            </a:lvl7pPr>
            <a:lvl8pPr indent="0" lvl="7" marL="0" marR="0" rtl="0" algn="l">
              <a:spcBef>
                <a:spcPts val="0"/>
              </a:spcBef>
              <a:buNone/>
              <a:defRPr b="0" i="0" sz="1800" u="none" cap="none" strike="noStrike">
                <a:solidFill>
                  <a:schemeClr val="dk2"/>
                </a:solidFill>
              </a:defRPr>
            </a:lvl8pPr>
            <a:lvl9pPr indent="0" lvl="8" marL="0" marR="0" rtl="0" algn="l">
              <a:spcBef>
                <a:spcPts val="0"/>
              </a:spcBef>
              <a:buNone/>
              <a:defRPr b="0" i="0" sz="1800" u="none" cap="none" strike="noStrike">
                <a:solidFill>
                  <a:schemeClr val="dk2"/>
                </a:solidFill>
              </a:defRPr>
            </a:lvl9pPr>
          </a:lstStyle>
          <a:p/>
        </p:txBody>
      </p:sp>
      <p:sp>
        <p:nvSpPr>
          <p:cNvPr id="277" name="Shape 277"/>
          <p:cNvSpPr txBox="1"/>
          <p:nvPr>
            <p:ph idx="1" type="subTitle"/>
          </p:nvPr>
        </p:nvSpPr>
        <p:spPr>
          <a:xfrm>
            <a:off x="1371600" y="3556001"/>
            <a:ext cx="6400799" cy="1473199"/>
          </a:xfrm>
          <a:prstGeom prst="rect">
            <a:avLst/>
          </a:prstGeom>
          <a:noFill/>
          <a:ln>
            <a:noFill/>
          </a:ln>
        </p:spPr>
        <p:txBody>
          <a:bodyPr anchorCtr="0" anchor="t" bIns="91425" lIns="91425" rIns="91425" tIns="91425"/>
          <a:lstStyle>
            <a:lvl1pPr indent="0" lvl="0" marL="0" marR="0" rtl="0" algn="ctr">
              <a:spcBef>
                <a:spcPts val="400"/>
              </a:spcBef>
              <a:buClr>
                <a:schemeClr val="accent1"/>
              </a:buClr>
              <a:buFont typeface="Noto Sans Symbols"/>
              <a:buNone/>
              <a:defRPr b="0" i="0" sz="2000" u="none" cap="none" strike="noStrike">
                <a:solidFill>
                  <a:srgbClr val="FFFFFF"/>
                </a:solidFill>
                <a:latin typeface="Candara"/>
                <a:ea typeface="Candara"/>
                <a:cs typeface="Candara"/>
                <a:sym typeface="Candara"/>
              </a:defRPr>
            </a:lvl1pPr>
            <a:lvl2pPr indent="0" lvl="1" marL="457200" marR="0" rtl="0" algn="ctr">
              <a:spcBef>
                <a:spcPts val="440"/>
              </a:spcBef>
              <a:buClr>
                <a:schemeClr val="accent1"/>
              </a:buClr>
              <a:buFont typeface="Noto Sans Symbols"/>
              <a:buNone/>
              <a:defRPr b="0" i="0" sz="2200" u="none" cap="none" strike="noStrike">
                <a:solidFill>
                  <a:srgbClr val="888888"/>
                </a:solidFill>
                <a:latin typeface="Candara"/>
                <a:ea typeface="Candara"/>
                <a:cs typeface="Candara"/>
                <a:sym typeface="Candara"/>
              </a:defRPr>
            </a:lvl2pPr>
            <a:lvl3pPr indent="0" lvl="2" marL="914400" marR="0" rtl="0" algn="ctr">
              <a:spcBef>
                <a:spcPts val="400"/>
              </a:spcBef>
              <a:buClr>
                <a:schemeClr val="accent1"/>
              </a:buClr>
              <a:buFont typeface="Noto Sans Symbols"/>
              <a:buNone/>
              <a:defRPr b="0" i="0" sz="2000" u="none" cap="none" strike="noStrike">
                <a:solidFill>
                  <a:srgbClr val="888888"/>
                </a:solidFill>
                <a:latin typeface="Candara"/>
                <a:ea typeface="Candara"/>
                <a:cs typeface="Candara"/>
                <a:sym typeface="Candara"/>
              </a:defRPr>
            </a:lvl3pPr>
            <a:lvl4pPr indent="0" lvl="3" marL="1371600" marR="0" rtl="0" algn="ctr">
              <a:spcBef>
                <a:spcPts val="360"/>
              </a:spcBef>
              <a:buClr>
                <a:schemeClr val="accent1"/>
              </a:buClr>
              <a:buFont typeface="Noto Sans Symbols"/>
              <a:buNone/>
              <a:defRPr b="0" i="0" sz="1800" u="none" cap="none" strike="noStrike">
                <a:solidFill>
                  <a:srgbClr val="888888"/>
                </a:solidFill>
                <a:latin typeface="Candara"/>
                <a:ea typeface="Candara"/>
                <a:cs typeface="Candara"/>
                <a:sym typeface="Candara"/>
              </a:defRPr>
            </a:lvl4pPr>
            <a:lvl5pPr indent="0" lvl="4" marL="1828800" marR="0" rtl="0" algn="ctr">
              <a:spcBef>
                <a:spcPts val="320"/>
              </a:spcBef>
              <a:buClr>
                <a:schemeClr val="accent1"/>
              </a:buClr>
              <a:buFont typeface="Noto Sans Symbols"/>
              <a:buNone/>
              <a:defRPr b="0" i="0" sz="1600" u="none" cap="none" strike="noStrike">
                <a:solidFill>
                  <a:srgbClr val="888888"/>
                </a:solidFill>
                <a:latin typeface="Candara"/>
                <a:ea typeface="Candara"/>
                <a:cs typeface="Candara"/>
                <a:sym typeface="Candara"/>
              </a:defRPr>
            </a:lvl5pPr>
            <a:lvl6pPr indent="0" lvl="5" marL="2286000" marR="0" rtl="0" algn="ctr">
              <a:spcBef>
                <a:spcPts val="384"/>
              </a:spcBef>
              <a:buClr>
                <a:schemeClr val="accent1"/>
              </a:buClr>
              <a:buFont typeface="Noto Sans Symbols"/>
              <a:buNone/>
              <a:defRPr b="0" i="0" sz="1400" u="none" cap="none" strike="noStrike">
                <a:solidFill>
                  <a:srgbClr val="888888"/>
                </a:solidFill>
                <a:latin typeface="Candara"/>
                <a:ea typeface="Candara"/>
                <a:cs typeface="Candara"/>
                <a:sym typeface="Candara"/>
              </a:defRPr>
            </a:lvl6pPr>
            <a:lvl7pPr indent="0" lvl="6" marL="2743200" marR="0" rtl="0" algn="ctr">
              <a:spcBef>
                <a:spcPts val="384"/>
              </a:spcBef>
              <a:buClr>
                <a:schemeClr val="accent1"/>
              </a:buClr>
              <a:buFont typeface="Noto Sans Symbols"/>
              <a:buNone/>
              <a:defRPr b="0" i="0" sz="1400" u="none" cap="none" strike="noStrike">
                <a:solidFill>
                  <a:srgbClr val="888888"/>
                </a:solidFill>
                <a:latin typeface="Candara"/>
                <a:ea typeface="Candara"/>
                <a:cs typeface="Candara"/>
                <a:sym typeface="Candara"/>
              </a:defRPr>
            </a:lvl7pPr>
            <a:lvl8pPr indent="0" lvl="7" marL="3200400" marR="0" rtl="0" algn="ctr">
              <a:spcBef>
                <a:spcPts val="384"/>
              </a:spcBef>
              <a:buClr>
                <a:schemeClr val="accent1"/>
              </a:buClr>
              <a:buFont typeface="Noto Sans Symbols"/>
              <a:buNone/>
              <a:defRPr b="0" i="0" sz="1400" u="none" cap="none" strike="noStrike">
                <a:solidFill>
                  <a:srgbClr val="888888"/>
                </a:solidFill>
                <a:latin typeface="Candara"/>
                <a:ea typeface="Candara"/>
                <a:cs typeface="Candara"/>
                <a:sym typeface="Candara"/>
              </a:defRPr>
            </a:lvl8pPr>
            <a:lvl9pPr indent="0" lvl="8" marL="3657600" marR="0" rtl="0" algn="ctr">
              <a:spcBef>
                <a:spcPts val="384"/>
              </a:spcBef>
              <a:buClr>
                <a:schemeClr val="accent1"/>
              </a:buClr>
              <a:buFont typeface="Noto Sans Symbols"/>
              <a:buNone/>
              <a:defRPr b="0" i="0" sz="1400" u="none" cap="none" strike="noStrike">
                <a:solidFill>
                  <a:srgbClr val="888888"/>
                </a:solidFill>
                <a:latin typeface="Candara"/>
                <a:ea typeface="Candara"/>
                <a:cs typeface="Candara"/>
                <a:sym typeface="Candara"/>
              </a:defRPr>
            </a:lvl9pPr>
          </a:lstStyle>
          <a:p/>
        </p:txBody>
      </p:sp>
      <p:sp>
        <p:nvSpPr>
          <p:cNvPr id="278" name="Shape 278"/>
          <p:cNvSpPr txBox="1"/>
          <p:nvPr>
            <p:ph idx="10" type="dt"/>
          </p:nvPr>
        </p:nvSpPr>
        <p:spPr>
          <a:xfrm>
            <a:off x="5163671" y="6250164"/>
            <a:ext cx="3786690" cy="365125"/>
          </a:xfrm>
          <a:prstGeom prst="rect">
            <a:avLst/>
          </a:prstGeom>
          <a:noFill/>
          <a:ln>
            <a:noFill/>
          </a:ln>
        </p:spPr>
        <p:txBody>
          <a:bodyPr anchorCtr="0" anchor="ctr" bIns="91425" lIns="91425" rIns="91425" tIns="91425"/>
          <a:lstStyle>
            <a:lvl1pPr indent="0" lvl="0" marL="0" marR="0" rtl="0" algn="r">
              <a:spcBef>
                <a:spcPts val="0"/>
              </a:spcBef>
              <a:buNone/>
              <a:defRPr sz="1000">
                <a:solidFill>
                  <a:schemeClr val="dk2"/>
                </a:solidFill>
                <a:latin typeface="Candara"/>
                <a:ea typeface="Candara"/>
                <a:cs typeface="Candara"/>
                <a:sym typeface="Candara"/>
              </a:defRPr>
            </a:lvl1pPr>
            <a:lvl2pPr indent="0" lvl="1" marL="457200" marR="0" rtl="0" algn="l">
              <a:spcBef>
                <a:spcPts val="0"/>
              </a:spcBef>
              <a:buNone/>
              <a:defRPr b="0" i="0" sz="1800" u="none" cap="none" strike="noStrike">
                <a:solidFill>
                  <a:schemeClr val="dk1"/>
                </a:solidFill>
                <a:latin typeface="Candara"/>
                <a:ea typeface="Candara"/>
                <a:cs typeface="Candara"/>
                <a:sym typeface="Candara"/>
              </a:defRPr>
            </a:lvl2pPr>
            <a:lvl3pPr indent="0" lvl="2" marL="914400" marR="0" rtl="0" algn="l">
              <a:spcBef>
                <a:spcPts val="0"/>
              </a:spcBef>
              <a:buNone/>
              <a:defRPr b="0" i="0" sz="1800" u="none" cap="none" strike="noStrike">
                <a:solidFill>
                  <a:schemeClr val="dk1"/>
                </a:solidFill>
                <a:latin typeface="Candara"/>
                <a:ea typeface="Candara"/>
                <a:cs typeface="Candara"/>
                <a:sym typeface="Candara"/>
              </a:defRPr>
            </a:lvl3pPr>
            <a:lvl4pPr indent="0" lvl="3" marL="1371600" marR="0" rtl="0" algn="l">
              <a:spcBef>
                <a:spcPts val="0"/>
              </a:spcBef>
              <a:buNone/>
              <a:defRPr b="0" i="0" sz="1800" u="none" cap="none" strike="noStrike">
                <a:solidFill>
                  <a:schemeClr val="dk1"/>
                </a:solidFill>
                <a:latin typeface="Candara"/>
                <a:ea typeface="Candara"/>
                <a:cs typeface="Candara"/>
                <a:sym typeface="Candara"/>
              </a:defRPr>
            </a:lvl4pPr>
            <a:lvl5pPr indent="0" lvl="4" marL="1828800" marR="0" rtl="0" algn="l">
              <a:spcBef>
                <a:spcPts val="0"/>
              </a:spcBef>
              <a:buNone/>
              <a:defRPr b="0" i="0" sz="1800" u="none" cap="none" strike="noStrike">
                <a:solidFill>
                  <a:schemeClr val="dk1"/>
                </a:solidFill>
                <a:latin typeface="Candara"/>
                <a:ea typeface="Candara"/>
                <a:cs typeface="Candara"/>
                <a:sym typeface="Candara"/>
              </a:defRPr>
            </a:lvl5pPr>
            <a:lvl6pPr indent="0" lvl="5" marL="2286000" marR="0" rtl="0" algn="l">
              <a:spcBef>
                <a:spcPts val="0"/>
              </a:spcBef>
              <a:buNone/>
              <a:defRPr b="0" i="0" sz="1800" u="none" cap="none" strike="noStrike">
                <a:solidFill>
                  <a:schemeClr val="dk1"/>
                </a:solidFill>
                <a:latin typeface="Candara"/>
                <a:ea typeface="Candara"/>
                <a:cs typeface="Candara"/>
                <a:sym typeface="Candara"/>
              </a:defRPr>
            </a:lvl6pPr>
            <a:lvl7pPr indent="0" lvl="6" marL="2743200" marR="0" rtl="0" algn="l">
              <a:spcBef>
                <a:spcPts val="0"/>
              </a:spcBef>
              <a:buNone/>
              <a:defRPr b="0" i="0" sz="1800" u="none" cap="none" strike="noStrike">
                <a:solidFill>
                  <a:schemeClr val="dk1"/>
                </a:solidFill>
                <a:latin typeface="Candara"/>
                <a:ea typeface="Candara"/>
                <a:cs typeface="Candara"/>
                <a:sym typeface="Candara"/>
              </a:defRPr>
            </a:lvl7pPr>
            <a:lvl8pPr indent="0" lvl="7" marL="3200400" marR="0" rtl="0" algn="l">
              <a:spcBef>
                <a:spcPts val="0"/>
              </a:spcBef>
              <a:buNone/>
              <a:defRPr b="0" i="0" sz="1800" u="none" cap="none" strike="noStrike">
                <a:solidFill>
                  <a:schemeClr val="dk1"/>
                </a:solidFill>
                <a:latin typeface="Candara"/>
                <a:ea typeface="Candara"/>
                <a:cs typeface="Candara"/>
                <a:sym typeface="Candara"/>
              </a:defRPr>
            </a:lvl8pPr>
            <a:lvl9pPr indent="0" lvl="8" marL="3657600" marR="0" rtl="0" algn="l">
              <a:spcBef>
                <a:spcPts val="0"/>
              </a:spcBef>
              <a:buNone/>
              <a:defRPr b="0" i="0" sz="1800" u="none" cap="none" strike="noStrike">
                <a:solidFill>
                  <a:schemeClr val="dk1"/>
                </a:solidFill>
                <a:latin typeface="Candara"/>
                <a:ea typeface="Candara"/>
                <a:cs typeface="Candara"/>
                <a:sym typeface="Candara"/>
              </a:defRPr>
            </a:lvl9pPr>
          </a:lstStyle>
          <a:p/>
        </p:txBody>
      </p:sp>
      <p:sp>
        <p:nvSpPr>
          <p:cNvPr id="279" name="Shape 279"/>
          <p:cNvSpPr txBox="1"/>
          <p:nvPr>
            <p:ph idx="11" type="ftr"/>
          </p:nvPr>
        </p:nvSpPr>
        <p:spPr>
          <a:xfrm>
            <a:off x="193638" y="6250164"/>
            <a:ext cx="3786690" cy="365125"/>
          </a:xfrm>
          <a:prstGeom prst="rect">
            <a:avLst/>
          </a:prstGeom>
          <a:noFill/>
          <a:ln>
            <a:noFill/>
          </a:ln>
        </p:spPr>
        <p:txBody>
          <a:bodyPr anchorCtr="0" anchor="ctr" bIns="91425" lIns="91425" rIns="91425" tIns="91425"/>
          <a:lstStyle>
            <a:lvl1pPr indent="0" lvl="0" marL="0" marR="0" rtl="0" algn="l">
              <a:spcBef>
                <a:spcPts val="0"/>
              </a:spcBef>
              <a:buNone/>
              <a:defRPr sz="1000">
                <a:solidFill>
                  <a:schemeClr val="dk2"/>
                </a:solidFill>
                <a:latin typeface="Candara"/>
                <a:ea typeface="Candara"/>
                <a:cs typeface="Candara"/>
                <a:sym typeface="Candara"/>
              </a:defRPr>
            </a:lvl1pPr>
            <a:lvl2pPr indent="0" lvl="1" marL="457200" marR="0" rtl="0" algn="l">
              <a:spcBef>
                <a:spcPts val="0"/>
              </a:spcBef>
              <a:buNone/>
              <a:defRPr b="0" i="0" sz="1800" u="none" cap="none" strike="noStrike">
                <a:solidFill>
                  <a:schemeClr val="dk1"/>
                </a:solidFill>
                <a:latin typeface="Candara"/>
                <a:ea typeface="Candara"/>
                <a:cs typeface="Candara"/>
                <a:sym typeface="Candara"/>
              </a:defRPr>
            </a:lvl2pPr>
            <a:lvl3pPr indent="0" lvl="2" marL="914400" marR="0" rtl="0" algn="l">
              <a:spcBef>
                <a:spcPts val="0"/>
              </a:spcBef>
              <a:buNone/>
              <a:defRPr b="0" i="0" sz="1800" u="none" cap="none" strike="noStrike">
                <a:solidFill>
                  <a:schemeClr val="dk1"/>
                </a:solidFill>
                <a:latin typeface="Candara"/>
                <a:ea typeface="Candara"/>
                <a:cs typeface="Candara"/>
                <a:sym typeface="Candara"/>
              </a:defRPr>
            </a:lvl3pPr>
            <a:lvl4pPr indent="0" lvl="3" marL="1371600" marR="0" rtl="0" algn="l">
              <a:spcBef>
                <a:spcPts val="0"/>
              </a:spcBef>
              <a:buNone/>
              <a:defRPr b="0" i="0" sz="1800" u="none" cap="none" strike="noStrike">
                <a:solidFill>
                  <a:schemeClr val="dk1"/>
                </a:solidFill>
                <a:latin typeface="Candara"/>
                <a:ea typeface="Candara"/>
                <a:cs typeface="Candara"/>
                <a:sym typeface="Candara"/>
              </a:defRPr>
            </a:lvl4pPr>
            <a:lvl5pPr indent="0" lvl="4" marL="1828800" marR="0" rtl="0" algn="l">
              <a:spcBef>
                <a:spcPts val="0"/>
              </a:spcBef>
              <a:buNone/>
              <a:defRPr b="0" i="0" sz="1800" u="none" cap="none" strike="noStrike">
                <a:solidFill>
                  <a:schemeClr val="dk1"/>
                </a:solidFill>
                <a:latin typeface="Candara"/>
                <a:ea typeface="Candara"/>
                <a:cs typeface="Candara"/>
                <a:sym typeface="Candara"/>
              </a:defRPr>
            </a:lvl5pPr>
            <a:lvl6pPr indent="0" lvl="5" marL="2286000" marR="0" rtl="0" algn="l">
              <a:spcBef>
                <a:spcPts val="0"/>
              </a:spcBef>
              <a:buNone/>
              <a:defRPr b="0" i="0" sz="1800" u="none" cap="none" strike="noStrike">
                <a:solidFill>
                  <a:schemeClr val="dk1"/>
                </a:solidFill>
                <a:latin typeface="Candara"/>
                <a:ea typeface="Candara"/>
                <a:cs typeface="Candara"/>
                <a:sym typeface="Candara"/>
              </a:defRPr>
            </a:lvl6pPr>
            <a:lvl7pPr indent="0" lvl="6" marL="2743200" marR="0" rtl="0" algn="l">
              <a:spcBef>
                <a:spcPts val="0"/>
              </a:spcBef>
              <a:buNone/>
              <a:defRPr b="0" i="0" sz="1800" u="none" cap="none" strike="noStrike">
                <a:solidFill>
                  <a:schemeClr val="dk1"/>
                </a:solidFill>
                <a:latin typeface="Candara"/>
                <a:ea typeface="Candara"/>
                <a:cs typeface="Candara"/>
                <a:sym typeface="Candara"/>
              </a:defRPr>
            </a:lvl7pPr>
            <a:lvl8pPr indent="0" lvl="7" marL="3200400" marR="0" rtl="0" algn="l">
              <a:spcBef>
                <a:spcPts val="0"/>
              </a:spcBef>
              <a:buNone/>
              <a:defRPr b="0" i="0" sz="1800" u="none" cap="none" strike="noStrike">
                <a:solidFill>
                  <a:schemeClr val="dk1"/>
                </a:solidFill>
                <a:latin typeface="Candara"/>
                <a:ea typeface="Candara"/>
                <a:cs typeface="Candara"/>
                <a:sym typeface="Candara"/>
              </a:defRPr>
            </a:lvl8pPr>
            <a:lvl9pPr indent="0" lvl="8" marL="3657600" marR="0" rtl="0" algn="l">
              <a:spcBef>
                <a:spcPts val="0"/>
              </a:spcBef>
              <a:buNone/>
              <a:defRPr b="0" i="0" sz="1800" u="none" cap="none" strike="noStrike">
                <a:solidFill>
                  <a:schemeClr val="dk1"/>
                </a:solidFill>
                <a:latin typeface="Candara"/>
                <a:ea typeface="Candara"/>
                <a:cs typeface="Candara"/>
                <a:sym typeface="Candara"/>
              </a:defRPr>
            </a:lvl9pPr>
          </a:lstStyle>
          <a:p/>
        </p:txBody>
      </p:sp>
      <p:sp>
        <p:nvSpPr>
          <p:cNvPr id="280" name="Shape 280"/>
          <p:cNvSpPr txBox="1"/>
          <p:nvPr>
            <p:ph idx="12" type="sldNum"/>
          </p:nvPr>
        </p:nvSpPr>
        <p:spPr>
          <a:xfrm>
            <a:off x="3991087" y="6250162"/>
            <a:ext cx="1161826" cy="365125"/>
          </a:xfrm>
          <a:prstGeom prst="rect">
            <a:avLst/>
          </a:prstGeom>
          <a:noFill/>
          <a:ln>
            <a:noFill/>
          </a:ln>
        </p:spPr>
        <p:txBody>
          <a:bodyPr anchorCtr="0" anchor="ctr" bIns="45700" lIns="91425" rIns="91425" tIns="45700">
            <a:noAutofit/>
          </a:bodyPr>
          <a:lstStyle/>
          <a:p>
            <a:pPr indent="0" lvl="0" marL="0" marR="0" rtl="0" algn="ctr">
              <a:spcBef>
                <a:spcPts val="0"/>
              </a:spcBef>
              <a:buSzPct val="25000"/>
              <a:buNone/>
            </a:pPr>
            <a:fld id="{00000000-1234-1234-1234-123412341234}" type="slidenum">
              <a:rPr lang="en-US" sz="1000">
                <a:solidFill>
                  <a:schemeClr val="dk2"/>
                </a:solidFill>
                <a:latin typeface="Candara"/>
                <a:ea typeface="Candara"/>
                <a:cs typeface="Candara"/>
                <a:sym typeface="Candara"/>
              </a:rPr>
              <a:t>‹#›</a:t>
            </a:fld>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281" name="Shape 281"/>
        <p:cNvGrpSpPr/>
        <p:nvPr/>
      </p:nvGrpSpPr>
      <p:grpSpPr>
        <a:xfrm>
          <a:off x="0" y="0"/>
          <a:ext cx="0" cy="0"/>
          <a:chOff x="0" y="0"/>
          <a:chExt cx="0" cy="0"/>
        </a:xfrm>
      </p:grpSpPr>
      <p:sp>
        <p:nvSpPr>
          <p:cNvPr id="282" name="Shape 282"/>
          <p:cNvSpPr txBox="1"/>
          <p:nvPr>
            <p:ph idx="1" type="body"/>
          </p:nvPr>
        </p:nvSpPr>
        <p:spPr>
          <a:xfrm>
            <a:off x="872066" y="2675466"/>
            <a:ext cx="7408332" cy="3450695"/>
          </a:xfrm>
          <a:prstGeom prst="rect">
            <a:avLst/>
          </a:prstGeom>
          <a:noFill/>
          <a:ln>
            <a:noFill/>
          </a:ln>
        </p:spPr>
        <p:txBody>
          <a:bodyPr anchorCtr="0" anchor="t" bIns="91425" lIns="91425" rIns="91425" tIns="91425"/>
          <a:lstStyle>
            <a:lvl1pPr indent="-121920" lvl="0" marL="274320" marR="0" rtl="0" algn="l">
              <a:spcBef>
                <a:spcPts val="480"/>
              </a:spcBef>
              <a:buClr>
                <a:schemeClr val="accent1"/>
              </a:buClr>
              <a:buSzPct val="100000"/>
              <a:buFont typeface="Noto Sans Symbols"/>
              <a:buChar char="∗"/>
              <a:defRPr b="0" i="0" sz="2400" u="none" cap="none" strike="noStrike">
                <a:solidFill>
                  <a:schemeClr val="dk2"/>
                </a:solidFill>
                <a:latin typeface="Candara"/>
                <a:ea typeface="Candara"/>
                <a:cs typeface="Candara"/>
                <a:sym typeface="Candara"/>
              </a:defRPr>
            </a:lvl1pPr>
            <a:lvl2pPr indent="-144462" lvl="1" marL="576263" marR="0" rtl="0" algn="l">
              <a:spcBef>
                <a:spcPts val="440"/>
              </a:spcBef>
              <a:buClr>
                <a:schemeClr val="accent1"/>
              </a:buClr>
              <a:buSzPct val="100000"/>
              <a:buFont typeface="Noto Sans Symbols"/>
              <a:buChar char="∗"/>
              <a:defRPr b="0" i="0" sz="2200" u="none" cap="none" strike="noStrike">
                <a:solidFill>
                  <a:schemeClr val="dk2"/>
                </a:solidFill>
                <a:latin typeface="Candara"/>
                <a:ea typeface="Candara"/>
                <a:cs typeface="Candara"/>
                <a:sym typeface="Candara"/>
              </a:defRPr>
            </a:lvl2pPr>
            <a:lvl3pPr indent="-106362" lvl="2" marL="855663" marR="0" rtl="0" algn="l">
              <a:spcBef>
                <a:spcPts val="400"/>
              </a:spcBef>
              <a:buClr>
                <a:schemeClr val="accent1"/>
              </a:buClr>
              <a:buSzPct val="100000"/>
              <a:buFont typeface="Noto Sans Symbols"/>
              <a:buChar char="∗"/>
              <a:defRPr b="0" i="0" sz="2000" u="none" cap="none" strike="noStrike">
                <a:solidFill>
                  <a:schemeClr val="dk2"/>
                </a:solidFill>
                <a:latin typeface="Candara"/>
                <a:ea typeface="Candara"/>
                <a:cs typeface="Candara"/>
                <a:sym typeface="Candara"/>
              </a:defRPr>
            </a:lvl3pPr>
            <a:lvl4pPr indent="-114300" lvl="3" marL="1143000" marR="0" rtl="0" algn="l">
              <a:spcBef>
                <a:spcPts val="360"/>
              </a:spcBef>
              <a:buClr>
                <a:schemeClr val="accent1"/>
              </a:buClr>
              <a:buSzPct val="100000"/>
              <a:buFont typeface="Noto Sans Symbols"/>
              <a:buChar char="∗"/>
              <a:defRPr b="0" i="0" sz="1800" u="none" cap="none" strike="noStrike">
                <a:solidFill>
                  <a:schemeClr val="dk2"/>
                </a:solidFill>
                <a:latin typeface="Candara"/>
                <a:ea typeface="Candara"/>
                <a:cs typeface="Candara"/>
                <a:sym typeface="Candara"/>
              </a:defRPr>
            </a:lvl4pPr>
            <a:lvl5pPr indent="-129539" lvl="4" marL="1463040" marR="0" rtl="0" algn="l">
              <a:spcBef>
                <a:spcPts val="320"/>
              </a:spcBef>
              <a:buClr>
                <a:schemeClr val="accent1"/>
              </a:buClr>
              <a:buSzPct val="100000"/>
              <a:buFont typeface="Noto Sans Symbols"/>
              <a:buChar char="∗"/>
              <a:defRPr b="0" i="0" sz="1600" u="none" cap="none" strike="noStrike">
                <a:solidFill>
                  <a:schemeClr val="dk2"/>
                </a:solidFill>
                <a:latin typeface="Candara"/>
                <a:ea typeface="Candara"/>
                <a:cs typeface="Candara"/>
                <a:sym typeface="Candara"/>
              </a:defRPr>
            </a:lvl5pPr>
            <a:lvl6pPr indent="-144779" lvl="5" marL="1783079" marR="0" rtl="0" algn="l">
              <a:spcBef>
                <a:spcPts val="384"/>
              </a:spcBef>
              <a:buClr>
                <a:schemeClr val="accent1"/>
              </a:buClr>
              <a:buSzPct val="100000"/>
              <a:buFont typeface="Noto Sans Symbols"/>
              <a:buChar char="∗"/>
              <a:defRPr b="0" i="0" sz="1400" u="none" cap="none" strike="noStrike">
                <a:solidFill>
                  <a:schemeClr val="dk2"/>
                </a:solidFill>
                <a:latin typeface="Candara"/>
                <a:ea typeface="Candara"/>
                <a:cs typeface="Candara"/>
                <a:sym typeface="Candara"/>
              </a:defRPr>
            </a:lvl6pPr>
            <a:lvl7pPr indent="-147320" lvl="6" marL="2103120" marR="0" rtl="0" algn="l">
              <a:spcBef>
                <a:spcPts val="384"/>
              </a:spcBef>
              <a:buClr>
                <a:schemeClr val="accent1"/>
              </a:buClr>
              <a:buSzPct val="100000"/>
              <a:buFont typeface="Noto Sans Symbols"/>
              <a:buChar char="∗"/>
              <a:defRPr b="0" i="0" sz="1400" u="none" cap="none" strike="noStrike">
                <a:solidFill>
                  <a:schemeClr val="dk2"/>
                </a:solidFill>
                <a:latin typeface="Candara"/>
                <a:ea typeface="Candara"/>
                <a:cs typeface="Candara"/>
                <a:sym typeface="Candara"/>
              </a:defRPr>
            </a:lvl7pPr>
            <a:lvl8pPr indent="-149860" lvl="7" marL="2423160" marR="0" rtl="0" algn="l">
              <a:spcBef>
                <a:spcPts val="384"/>
              </a:spcBef>
              <a:buClr>
                <a:schemeClr val="accent1"/>
              </a:buClr>
              <a:buSzPct val="100000"/>
              <a:buFont typeface="Noto Sans Symbols"/>
              <a:buChar char="∗"/>
              <a:defRPr b="0" i="0" sz="1400" u="none" cap="none" strike="noStrike">
                <a:solidFill>
                  <a:schemeClr val="dk2"/>
                </a:solidFill>
                <a:latin typeface="Candara"/>
                <a:ea typeface="Candara"/>
                <a:cs typeface="Candara"/>
                <a:sym typeface="Candara"/>
              </a:defRPr>
            </a:lvl8pPr>
            <a:lvl9pPr indent="-139700" lvl="8" marL="2743200" marR="0" rtl="0" algn="l">
              <a:spcBef>
                <a:spcPts val="384"/>
              </a:spcBef>
              <a:buClr>
                <a:schemeClr val="accent1"/>
              </a:buClr>
              <a:buSzPct val="100000"/>
              <a:buFont typeface="Noto Sans Symbols"/>
              <a:buChar char="∗"/>
              <a:defRPr b="0" i="0" sz="1400" u="none" cap="none" strike="noStrike">
                <a:solidFill>
                  <a:schemeClr val="dk2"/>
                </a:solidFill>
                <a:latin typeface="Candara"/>
                <a:ea typeface="Candara"/>
                <a:cs typeface="Candara"/>
                <a:sym typeface="Candara"/>
              </a:defRPr>
            </a:lvl9pPr>
          </a:lstStyle>
          <a:p/>
        </p:txBody>
      </p:sp>
      <p:sp>
        <p:nvSpPr>
          <p:cNvPr id="283" name="Shape 283"/>
          <p:cNvSpPr txBox="1"/>
          <p:nvPr>
            <p:ph idx="10" type="dt"/>
          </p:nvPr>
        </p:nvSpPr>
        <p:spPr>
          <a:xfrm>
            <a:off x="5163671" y="6250164"/>
            <a:ext cx="3786690" cy="365125"/>
          </a:xfrm>
          <a:prstGeom prst="rect">
            <a:avLst/>
          </a:prstGeom>
          <a:noFill/>
          <a:ln>
            <a:noFill/>
          </a:ln>
        </p:spPr>
        <p:txBody>
          <a:bodyPr anchorCtr="0" anchor="ctr" bIns="91425" lIns="91425" rIns="91425" tIns="91425"/>
          <a:lstStyle>
            <a:lvl1pPr indent="0" lvl="0" marL="0" marR="0" rtl="0" algn="r">
              <a:spcBef>
                <a:spcPts val="0"/>
              </a:spcBef>
              <a:buNone/>
              <a:defRPr sz="1000">
                <a:solidFill>
                  <a:schemeClr val="dk2"/>
                </a:solidFill>
                <a:latin typeface="Candara"/>
                <a:ea typeface="Candara"/>
                <a:cs typeface="Candara"/>
                <a:sym typeface="Candara"/>
              </a:defRPr>
            </a:lvl1pPr>
            <a:lvl2pPr indent="0" lvl="1" marL="457200" marR="0" rtl="0" algn="l">
              <a:spcBef>
                <a:spcPts val="0"/>
              </a:spcBef>
              <a:buNone/>
              <a:defRPr b="0" i="0" sz="1800" u="none" cap="none" strike="noStrike">
                <a:solidFill>
                  <a:schemeClr val="dk1"/>
                </a:solidFill>
                <a:latin typeface="Candara"/>
                <a:ea typeface="Candara"/>
                <a:cs typeface="Candara"/>
                <a:sym typeface="Candara"/>
              </a:defRPr>
            </a:lvl2pPr>
            <a:lvl3pPr indent="0" lvl="2" marL="914400" marR="0" rtl="0" algn="l">
              <a:spcBef>
                <a:spcPts val="0"/>
              </a:spcBef>
              <a:buNone/>
              <a:defRPr b="0" i="0" sz="1800" u="none" cap="none" strike="noStrike">
                <a:solidFill>
                  <a:schemeClr val="dk1"/>
                </a:solidFill>
                <a:latin typeface="Candara"/>
                <a:ea typeface="Candara"/>
                <a:cs typeface="Candara"/>
                <a:sym typeface="Candara"/>
              </a:defRPr>
            </a:lvl3pPr>
            <a:lvl4pPr indent="0" lvl="3" marL="1371600" marR="0" rtl="0" algn="l">
              <a:spcBef>
                <a:spcPts val="0"/>
              </a:spcBef>
              <a:buNone/>
              <a:defRPr b="0" i="0" sz="1800" u="none" cap="none" strike="noStrike">
                <a:solidFill>
                  <a:schemeClr val="dk1"/>
                </a:solidFill>
                <a:latin typeface="Candara"/>
                <a:ea typeface="Candara"/>
                <a:cs typeface="Candara"/>
                <a:sym typeface="Candara"/>
              </a:defRPr>
            </a:lvl4pPr>
            <a:lvl5pPr indent="0" lvl="4" marL="1828800" marR="0" rtl="0" algn="l">
              <a:spcBef>
                <a:spcPts val="0"/>
              </a:spcBef>
              <a:buNone/>
              <a:defRPr b="0" i="0" sz="1800" u="none" cap="none" strike="noStrike">
                <a:solidFill>
                  <a:schemeClr val="dk1"/>
                </a:solidFill>
                <a:latin typeface="Candara"/>
                <a:ea typeface="Candara"/>
                <a:cs typeface="Candara"/>
                <a:sym typeface="Candara"/>
              </a:defRPr>
            </a:lvl5pPr>
            <a:lvl6pPr indent="0" lvl="5" marL="2286000" marR="0" rtl="0" algn="l">
              <a:spcBef>
                <a:spcPts val="0"/>
              </a:spcBef>
              <a:buNone/>
              <a:defRPr b="0" i="0" sz="1800" u="none" cap="none" strike="noStrike">
                <a:solidFill>
                  <a:schemeClr val="dk1"/>
                </a:solidFill>
                <a:latin typeface="Candara"/>
                <a:ea typeface="Candara"/>
                <a:cs typeface="Candara"/>
                <a:sym typeface="Candara"/>
              </a:defRPr>
            </a:lvl6pPr>
            <a:lvl7pPr indent="0" lvl="6" marL="2743200" marR="0" rtl="0" algn="l">
              <a:spcBef>
                <a:spcPts val="0"/>
              </a:spcBef>
              <a:buNone/>
              <a:defRPr b="0" i="0" sz="1800" u="none" cap="none" strike="noStrike">
                <a:solidFill>
                  <a:schemeClr val="dk1"/>
                </a:solidFill>
                <a:latin typeface="Candara"/>
                <a:ea typeface="Candara"/>
                <a:cs typeface="Candara"/>
                <a:sym typeface="Candara"/>
              </a:defRPr>
            </a:lvl7pPr>
            <a:lvl8pPr indent="0" lvl="7" marL="3200400" marR="0" rtl="0" algn="l">
              <a:spcBef>
                <a:spcPts val="0"/>
              </a:spcBef>
              <a:buNone/>
              <a:defRPr b="0" i="0" sz="1800" u="none" cap="none" strike="noStrike">
                <a:solidFill>
                  <a:schemeClr val="dk1"/>
                </a:solidFill>
                <a:latin typeface="Candara"/>
                <a:ea typeface="Candara"/>
                <a:cs typeface="Candara"/>
                <a:sym typeface="Candara"/>
              </a:defRPr>
            </a:lvl8pPr>
            <a:lvl9pPr indent="0" lvl="8" marL="3657600" marR="0" rtl="0" algn="l">
              <a:spcBef>
                <a:spcPts val="0"/>
              </a:spcBef>
              <a:buNone/>
              <a:defRPr b="0" i="0" sz="1800" u="none" cap="none" strike="noStrike">
                <a:solidFill>
                  <a:schemeClr val="dk1"/>
                </a:solidFill>
                <a:latin typeface="Candara"/>
                <a:ea typeface="Candara"/>
                <a:cs typeface="Candara"/>
                <a:sym typeface="Candara"/>
              </a:defRPr>
            </a:lvl9pPr>
          </a:lstStyle>
          <a:p/>
        </p:txBody>
      </p:sp>
      <p:sp>
        <p:nvSpPr>
          <p:cNvPr id="284" name="Shape 284"/>
          <p:cNvSpPr txBox="1"/>
          <p:nvPr>
            <p:ph idx="11" type="ftr"/>
          </p:nvPr>
        </p:nvSpPr>
        <p:spPr>
          <a:xfrm>
            <a:off x="193638" y="6250164"/>
            <a:ext cx="3786690" cy="365125"/>
          </a:xfrm>
          <a:prstGeom prst="rect">
            <a:avLst/>
          </a:prstGeom>
          <a:noFill/>
          <a:ln>
            <a:noFill/>
          </a:ln>
        </p:spPr>
        <p:txBody>
          <a:bodyPr anchorCtr="0" anchor="ctr" bIns="91425" lIns="91425" rIns="91425" tIns="91425"/>
          <a:lstStyle>
            <a:lvl1pPr indent="0" lvl="0" marL="0" marR="0" rtl="0" algn="l">
              <a:spcBef>
                <a:spcPts val="0"/>
              </a:spcBef>
              <a:buNone/>
              <a:defRPr sz="1000">
                <a:solidFill>
                  <a:schemeClr val="dk2"/>
                </a:solidFill>
                <a:latin typeface="Candara"/>
                <a:ea typeface="Candara"/>
                <a:cs typeface="Candara"/>
                <a:sym typeface="Candara"/>
              </a:defRPr>
            </a:lvl1pPr>
            <a:lvl2pPr indent="0" lvl="1" marL="457200" marR="0" rtl="0" algn="l">
              <a:spcBef>
                <a:spcPts val="0"/>
              </a:spcBef>
              <a:buNone/>
              <a:defRPr b="0" i="0" sz="1800" u="none" cap="none" strike="noStrike">
                <a:solidFill>
                  <a:schemeClr val="dk1"/>
                </a:solidFill>
                <a:latin typeface="Candara"/>
                <a:ea typeface="Candara"/>
                <a:cs typeface="Candara"/>
                <a:sym typeface="Candara"/>
              </a:defRPr>
            </a:lvl2pPr>
            <a:lvl3pPr indent="0" lvl="2" marL="914400" marR="0" rtl="0" algn="l">
              <a:spcBef>
                <a:spcPts val="0"/>
              </a:spcBef>
              <a:buNone/>
              <a:defRPr b="0" i="0" sz="1800" u="none" cap="none" strike="noStrike">
                <a:solidFill>
                  <a:schemeClr val="dk1"/>
                </a:solidFill>
                <a:latin typeface="Candara"/>
                <a:ea typeface="Candara"/>
                <a:cs typeface="Candara"/>
                <a:sym typeface="Candara"/>
              </a:defRPr>
            </a:lvl3pPr>
            <a:lvl4pPr indent="0" lvl="3" marL="1371600" marR="0" rtl="0" algn="l">
              <a:spcBef>
                <a:spcPts val="0"/>
              </a:spcBef>
              <a:buNone/>
              <a:defRPr b="0" i="0" sz="1800" u="none" cap="none" strike="noStrike">
                <a:solidFill>
                  <a:schemeClr val="dk1"/>
                </a:solidFill>
                <a:latin typeface="Candara"/>
                <a:ea typeface="Candara"/>
                <a:cs typeface="Candara"/>
                <a:sym typeface="Candara"/>
              </a:defRPr>
            </a:lvl4pPr>
            <a:lvl5pPr indent="0" lvl="4" marL="1828800" marR="0" rtl="0" algn="l">
              <a:spcBef>
                <a:spcPts val="0"/>
              </a:spcBef>
              <a:buNone/>
              <a:defRPr b="0" i="0" sz="1800" u="none" cap="none" strike="noStrike">
                <a:solidFill>
                  <a:schemeClr val="dk1"/>
                </a:solidFill>
                <a:latin typeface="Candara"/>
                <a:ea typeface="Candara"/>
                <a:cs typeface="Candara"/>
                <a:sym typeface="Candara"/>
              </a:defRPr>
            </a:lvl5pPr>
            <a:lvl6pPr indent="0" lvl="5" marL="2286000" marR="0" rtl="0" algn="l">
              <a:spcBef>
                <a:spcPts val="0"/>
              </a:spcBef>
              <a:buNone/>
              <a:defRPr b="0" i="0" sz="1800" u="none" cap="none" strike="noStrike">
                <a:solidFill>
                  <a:schemeClr val="dk1"/>
                </a:solidFill>
                <a:latin typeface="Candara"/>
                <a:ea typeface="Candara"/>
                <a:cs typeface="Candara"/>
                <a:sym typeface="Candara"/>
              </a:defRPr>
            </a:lvl6pPr>
            <a:lvl7pPr indent="0" lvl="6" marL="2743200" marR="0" rtl="0" algn="l">
              <a:spcBef>
                <a:spcPts val="0"/>
              </a:spcBef>
              <a:buNone/>
              <a:defRPr b="0" i="0" sz="1800" u="none" cap="none" strike="noStrike">
                <a:solidFill>
                  <a:schemeClr val="dk1"/>
                </a:solidFill>
                <a:latin typeface="Candara"/>
                <a:ea typeface="Candara"/>
                <a:cs typeface="Candara"/>
                <a:sym typeface="Candara"/>
              </a:defRPr>
            </a:lvl7pPr>
            <a:lvl8pPr indent="0" lvl="7" marL="3200400" marR="0" rtl="0" algn="l">
              <a:spcBef>
                <a:spcPts val="0"/>
              </a:spcBef>
              <a:buNone/>
              <a:defRPr b="0" i="0" sz="1800" u="none" cap="none" strike="noStrike">
                <a:solidFill>
                  <a:schemeClr val="dk1"/>
                </a:solidFill>
                <a:latin typeface="Candara"/>
                <a:ea typeface="Candara"/>
                <a:cs typeface="Candara"/>
                <a:sym typeface="Candara"/>
              </a:defRPr>
            </a:lvl8pPr>
            <a:lvl9pPr indent="0" lvl="8" marL="3657600" marR="0" rtl="0" algn="l">
              <a:spcBef>
                <a:spcPts val="0"/>
              </a:spcBef>
              <a:buNone/>
              <a:defRPr b="0" i="0" sz="1800" u="none" cap="none" strike="noStrike">
                <a:solidFill>
                  <a:schemeClr val="dk1"/>
                </a:solidFill>
                <a:latin typeface="Candara"/>
                <a:ea typeface="Candara"/>
                <a:cs typeface="Candara"/>
                <a:sym typeface="Candara"/>
              </a:defRPr>
            </a:lvl9pPr>
          </a:lstStyle>
          <a:p/>
        </p:txBody>
      </p:sp>
      <p:sp>
        <p:nvSpPr>
          <p:cNvPr id="285" name="Shape 285"/>
          <p:cNvSpPr txBox="1"/>
          <p:nvPr>
            <p:ph idx="12" type="sldNum"/>
          </p:nvPr>
        </p:nvSpPr>
        <p:spPr>
          <a:xfrm>
            <a:off x="3991087" y="6250162"/>
            <a:ext cx="1161826" cy="365125"/>
          </a:xfrm>
          <a:prstGeom prst="rect">
            <a:avLst/>
          </a:prstGeom>
          <a:noFill/>
          <a:ln>
            <a:noFill/>
          </a:ln>
        </p:spPr>
        <p:txBody>
          <a:bodyPr anchorCtr="0" anchor="ctr" bIns="45700" lIns="91425" rIns="91425" tIns="45700">
            <a:noAutofit/>
          </a:bodyPr>
          <a:lstStyle/>
          <a:p>
            <a:pPr indent="0" lvl="0" marL="0" marR="0" rtl="0" algn="ctr">
              <a:spcBef>
                <a:spcPts val="0"/>
              </a:spcBef>
              <a:buSzPct val="25000"/>
              <a:buNone/>
            </a:pPr>
            <a:fld id="{00000000-1234-1234-1234-123412341234}" type="slidenum">
              <a:rPr lang="en-US" sz="1000">
                <a:solidFill>
                  <a:schemeClr val="dk2"/>
                </a:solidFill>
                <a:latin typeface="Candara"/>
                <a:ea typeface="Candara"/>
                <a:cs typeface="Candara"/>
                <a:sym typeface="Candara"/>
              </a:rPr>
              <a:t>‹#›</a:t>
            </a:fld>
          </a:p>
        </p:txBody>
      </p:sp>
      <p:sp>
        <p:nvSpPr>
          <p:cNvPr id="286" name="Shape 286"/>
          <p:cNvSpPr txBox="1"/>
          <p:nvPr>
            <p:ph type="title"/>
          </p:nvPr>
        </p:nvSpPr>
        <p:spPr>
          <a:xfrm>
            <a:off x="457200" y="338328"/>
            <a:ext cx="8229600" cy="1252727"/>
          </a:xfrm>
          <a:prstGeom prst="rect">
            <a:avLst/>
          </a:prstGeom>
          <a:noFill/>
          <a:ln>
            <a:noFill/>
          </a:ln>
        </p:spPr>
        <p:txBody>
          <a:bodyPr anchorCtr="0" anchor="ctr" bIns="91425" lIns="91425" rIns="91425" tIns="91425"/>
          <a:lstStyle>
            <a:lvl1pPr indent="0" lvl="0" marL="0" marR="0" rtl="0" algn="ctr">
              <a:spcBef>
                <a:spcPts val="0"/>
              </a:spcBef>
              <a:buClr>
                <a:srgbClr val="FFFFFF"/>
              </a:buClr>
              <a:buFont typeface="Candara"/>
              <a:buNone/>
              <a:defRPr b="0" i="0" sz="4400" u="none" cap="none" strike="noStrike">
                <a:solidFill>
                  <a:srgbClr val="FFFFFF"/>
                </a:solidFill>
                <a:latin typeface="Candara"/>
                <a:ea typeface="Candara"/>
                <a:cs typeface="Candara"/>
                <a:sym typeface="Candara"/>
              </a:defRPr>
            </a:lvl1pPr>
            <a:lvl2pPr indent="0" lvl="1" marL="0" marR="0" rtl="0" algn="l">
              <a:spcBef>
                <a:spcPts val="0"/>
              </a:spcBef>
              <a:buNone/>
              <a:defRPr b="0" i="0" sz="1800" u="none" cap="none" strike="noStrike">
                <a:solidFill>
                  <a:schemeClr val="dk2"/>
                </a:solidFill>
              </a:defRPr>
            </a:lvl2pPr>
            <a:lvl3pPr indent="0" lvl="2" marL="0" marR="0" rtl="0" algn="l">
              <a:spcBef>
                <a:spcPts val="0"/>
              </a:spcBef>
              <a:buNone/>
              <a:defRPr b="0" i="0" sz="1800" u="none" cap="none" strike="noStrike">
                <a:solidFill>
                  <a:schemeClr val="dk2"/>
                </a:solidFill>
              </a:defRPr>
            </a:lvl3pPr>
            <a:lvl4pPr indent="0" lvl="3" marL="0" marR="0" rtl="0" algn="l">
              <a:spcBef>
                <a:spcPts val="0"/>
              </a:spcBef>
              <a:buNone/>
              <a:defRPr b="0" i="0" sz="1800" u="none" cap="none" strike="noStrike">
                <a:solidFill>
                  <a:schemeClr val="dk2"/>
                </a:solidFill>
              </a:defRPr>
            </a:lvl4pPr>
            <a:lvl5pPr indent="0" lvl="4" marL="0" marR="0" rtl="0" algn="l">
              <a:spcBef>
                <a:spcPts val="0"/>
              </a:spcBef>
              <a:buNone/>
              <a:defRPr b="0" i="0" sz="1800" u="none" cap="none" strike="noStrike">
                <a:solidFill>
                  <a:schemeClr val="dk2"/>
                </a:solidFill>
              </a:defRPr>
            </a:lvl5pPr>
            <a:lvl6pPr indent="0" lvl="5" marL="0" marR="0" rtl="0" algn="l">
              <a:spcBef>
                <a:spcPts val="0"/>
              </a:spcBef>
              <a:buNone/>
              <a:defRPr b="0" i="0" sz="1800" u="none" cap="none" strike="noStrike">
                <a:solidFill>
                  <a:schemeClr val="dk2"/>
                </a:solidFill>
              </a:defRPr>
            </a:lvl6pPr>
            <a:lvl7pPr indent="0" lvl="6" marL="0" marR="0" rtl="0" algn="l">
              <a:spcBef>
                <a:spcPts val="0"/>
              </a:spcBef>
              <a:buNone/>
              <a:defRPr b="0" i="0" sz="1800" u="none" cap="none" strike="noStrike">
                <a:solidFill>
                  <a:schemeClr val="dk2"/>
                </a:solidFill>
              </a:defRPr>
            </a:lvl7pPr>
            <a:lvl8pPr indent="0" lvl="7" marL="0" marR="0" rtl="0" algn="l">
              <a:spcBef>
                <a:spcPts val="0"/>
              </a:spcBef>
              <a:buNone/>
              <a:defRPr b="0" i="0" sz="1800" u="none" cap="none" strike="noStrike">
                <a:solidFill>
                  <a:schemeClr val="dk2"/>
                </a:solidFill>
              </a:defRPr>
            </a:lvl8pPr>
            <a:lvl9pPr indent="0" lvl="8" marL="0" marR="0" rtl="0" algn="l">
              <a:spcBef>
                <a:spcPts val="0"/>
              </a:spcBef>
              <a:buNone/>
              <a:defRPr b="0" i="0" sz="1800" u="none" cap="none" strike="noStrike">
                <a:solidFill>
                  <a:schemeClr val="dk2"/>
                </a:solidFill>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287" name="Shape 287"/>
        <p:cNvGrpSpPr/>
        <p:nvPr/>
      </p:nvGrpSpPr>
      <p:grpSpPr>
        <a:xfrm>
          <a:off x="0" y="0"/>
          <a:ext cx="0" cy="0"/>
          <a:chOff x="0" y="0"/>
          <a:chExt cx="0" cy="0"/>
        </a:xfrm>
      </p:grpSpPr>
      <p:sp>
        <p:nvSpPr>
          <p:cNvPr id="288" name="Shape 288"/>
          <p:cNvSpPr/>
          <p:nvPr/>
        </p:nvSpPr>
        <p:spPr>
          <a:xfrm>
            <a:off x="228600" y="228600"/>
            <a:ext cx="8695944" cy="6035039"/>
          </a:xfrm>
          <a:prstGeom prst="roundRect">
            <a:avLst>
              <a:gd fmla="val 1272" name="adj"/>
            </a:avLst>
          </a:prstGeom>
          <a:gradFill>
            <a:gsLst>
              <a:gs pos="0">
                <a:srgbClr val="535357"/>
              </a:gs>
              <a:gs pos="100000">
                <a:srgbClr val="A7A7AB"/>
              </a:gs>
            </a:gsLst>
            <a:lin ang="5400000" scaled="0"/>
          </a:gradFill>
          <a:ln>
            <a:noFill/>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Candara"/>
              <a:ea typeface="Candara"/>
              <a:cs typeface="Candara"/>
              <a:sym typeface="Candara"/>
            </a:endParaRPr>
          </a:p>
        </p:txBody>
      </p:sp>
      <p:grpSp>
        <p:nvGrpSpPr>
          <p:cNvPr id="289" name="Shape 289"/>
          <p:cNvGrpSpPr/>
          <p:nvPr/>
        </p:nvGrpSpPr>
        <p:grpSpPr>
          <a:xfrm>
            <a:off x="211664" y="5353963"/>
            <a:ext cx="8723376" cy="1331580"/>
            <a:chOff x="-3905250" y="4294187"/>
            <a:chExt cx="13011150" cy="1892300"/>
          </a:xfrm>
        </p:grpSpPr>
        <p:sp>
          <p:nvSpPr>
            <p:cNvPr id="290" name="Shape 290"/>
            <p:cNvSpPr/>
            <p:nvPr/>
          </p:nvSpPr>
          <p:spPr>
            <a:xfrm>
              <a:off x="4810125" y="4500562"/>
              <a:ext cx="4295775" cy="1016000"/>
            </a:xfrm>
            <a:custGeom>
              <a:pathLst>
                <a:path extrusionOk="0" h="120000" w="120000">
                  <a:moveTo>
                    <a:pt x="119733" y="0"/>
                  </a:moveTo>
                  <a:lnTo>
                    <a:pt x="119733" y="0"/>
                  </a:lnTo>
                  <a:lnTo>
                    <a:pt x="114678" y="3375"/>
                  </a:lnTo>
                  <a:lnTo>
                    <a:pt x="109534" y="7125"/>
                  </a:lnTo>
                  <a:lnTo>
                    <a:pt x="104301" y="11250"/>
                  </a:lnTo>
                  <a:lnTo>
                    <a:pt x="98891" y="15375"/>
                  </a:lnTo>
                  <a:lnTo>
                    <a:pt x="93392" y="20250"/>
                  </a:lnTo>
                  <a:lnTo>
                    <a:pt x="87716" y="25125"/>
                  </a:lnTo>
                  <a:lnTo>
                    <a:pt x="81951" y="30750"/>
                  </a:lnTo>
                  <a:lnTo>
                    <a:pt x="76008" y="36375"/>
                  </a:lnTo>
                  <a:lnTo>
                    <a:pt x="76008" y="36375"/>
                  </a:lnTo>
                  <a:lnTo>
                    <a:pt x="65277" y="47250"/>
                  </a:lnTo>
                  <a:lnTo>
                    <a:pt x="54811" y="57000"/>
                  </a:lnTo>
                  <a:lnTo>
                    <a:pt x="44789" y="66000"/>
                  </a:lnTo>
                  <a:lnTo>
                    <a:pt x="35121" y="74625"/>
                  </a:lnTo>
                  <a:lnTo>
                    <a:pt x="25898" y="82125"/>
                  </a:lnTo>
                  <a:lnTo>
                    <a:pt x="16940" y="88875"/>
                  </a:lnTo>
                  <a:lnTo>
                    <a:pt x="8337" y="95250"/>
                  </a:lnTo>
                  <a:lnTo>
                    <a:pt x="0" y="100875"/>
                  </a:lnTo>
                  <a:lnTo>
                    <a:pt x="0" y="100875"/>
                  </a:lnTo>
                  <a:lnTo>
                    <a:pt x="5764" y="104250"/>
                  </a:lnTo>
                  <a:lnTo>
                    <a:pt x="11263" y="107250"/>
                  </a:lnTo>
                  <a:lnTo>
                    <a:pt x="16585" y="109875"/>
                  </a:lnTo>
                  <a:lnTo>
                    <a:pt x="21818" y="112125"/>
                  </a:lnTo>
                  <a:lnTo>
                    <a:pt x="26873" y="114375"/>
                  </a:lnTo>
                  <a:lnTo>
                    <a:pt x="31751" y="115875"/>
                  </a:lnTo>
                  <a:lnTo>
                    <a:pt x="36452" y="117375"/>
                  </a:lnTo>
                  <a:lnTo>
                    <a:pt x="41064" y="118500"/>
                  </a:lnTo>
                  <a:lnTo>
                    <a:pt x="45587" y="119250"/>
                  </a:lnTo>
                  <a:lnTo>
                    <a:pt x="49933" y="119625"/>
                  </a:lnTo>
                  <a:lnTo>
                    <a:pt x="54101" y="120000"/>
                  </a:lnTo>
                  <a:lnTo>
                    <a:pt x="58181" y="120000"/>
                  </a:lnTo>
                  <a:lnTo>
                    <a:pt x="62172" y="119625"/>
                  </a:lnTo>
                  <a:lnTo>
                    <a:pt x="66075" y="119250"/>
                  </a:lnTo>
                  <a:lnTo>
                    <a:pt x="69800" y="118500"/>
                  </a:lnTo>
                  <a:lnTo>
                    <a:pt x="73436" y="117375"/>
                  </a:lnTo>
                  <a:lnTo>
                    <a:pt x="76895" y="116250"/>
                  </a:lnTo>
                  <a:lnTo>
                    <a:pt x="80354" y="114750"/>
                  </a:lnTo>
                  <a:lnTo>
                    <a:pt x="83636" y="112875"/>
                  </a:lnTo>
                  <a:lnTo>
                    <a:pt x="86917" y="111000"/>
                  </a:lnTo>
                  <a:lnTo>
                    <a:pt x="90022" y="108750"/>
                  </a:lnTo>
                  <a:lnTo>
                    <a:pt x="93126" y="106500"/>
                  </a:lnTo>
                  <a:lnTo>
                    <a:pt x="96053" y="103875"/>
                  </a:lnTo>
                  <a:lnTo>
                    <a:pt x="98980" y="101250"/>
                  </a:lnTo>
                  <a:lnTo>
                    <a:pt x="101818" y="98250"/>
                  </a:lnTo>
                  <a:lnTo>
                    <a:pt x="104567" y="95250"/>
                  </a:lnTo>
                  <a:lnTo>
                    <a:pt x="107228" y="91875"/>
                  </a:lnTo>
                  <a:lnTo>
                    <a:pt x="109889" y="88500"/>
                  </a:lnTo>
                  <a:lnTo>
                    <a:pt x="114944" y="81000"/>
                  </a:lnTo>
                  <a:lnTo>
                    <a:pt x="119822" y="73125"/>
                  </a:lnTo>
                  <a:lnTo>
                    <a:pt x="119822" y="73125"/>
                  </a:lnTo>
                  <a:lnTo>
                    <a:pt x="120000" y="72750"/>
                  </a:lnTo>
                  <a:lnTo>
                    <a:pt x="120000" y="72750"/>
                  </a:lnTo>
                  <a:lnTo>
                    <a:pt x="120000" y="0"/>
                  </a:lnTo>
                  <a:lnTo>
                    <a:pt x="120000" y="0"/>
                  </a:lnTo>
                  <a:lnTo>
                    <a:pt x="119733" y="0"/>
                  </a:lnTo>
                  <a:lnTo>
                    <a:pt x="119733" y="0"/>
                  </a:lnTo>
                  <a:close/>
                </a:path>
              </a:pathLst>
            </a:custGeom>
            <a:solidFill>
              <a:schemeClr val="lt2">
                <a:alpha val="28627"/>
              </a:schemeClr>
            </a:solidFill>
            <a:ln>
              <a:noFill/>
            </a:ln>
          </p:spPr>
          <p:txBody>
            <a:bodyPr anchorCtr="0" anchor="t" bIns="45700" lIns="91425" rIns="91425" tIns="45700">
              <a:noAutofit/>
            </a:bodyPr>
            <a:lstStyle/>
            <a:p>
              <a:pPr indent="0" lvl="0" marL="0" marR="0" rtl="0" algn="l">
                <a:spcBef>
                  <a:spcPts val="0"/>
                </a:spcBef>
                <a:buNone/>
              </a:pPr>
              <a:r>
                <a:t/>
              </a:r>
              <a:endParaRPr sz="1800">
                <a:solidFill>
                  <a:schemeClr val="dk1"/>
                </a:solidFill>
                <a:latin typeface="Candara"/>
                <a:ea typeface="Candara"/>
                <a:cs typeface="Candara"/>
                <a:sym typeface="Candara"/>
              </a:endParaRPr>
            </a:p>
          </p:txBody>
        </p:sp>
        <p:sp>
          <p:nvSpPr>
            <p:cNvPr id="291" name="Shape 291"/>
            <p:cNvSpPr/>
            <p:nvPr/>
          </p:nvSpPr>
          <p:spPr>
            <a:xfrm>
              <a:off x="-309562" y="4318000"/>
              <a:ext cx="8280401" cy="1209675"/>
            </a:xfrm>
            <a:custGeom>
              <a:pathLst>
                <a:path extrusionOk="0" h="120000" w="120000">
                  <a:moveTo>
                    <a:pt x="120000" y="112440"/>
                  </a:moveTo>
                  <a:lnTo>
                    <a:pt x="120000" y="112440"/>
                  </a:lnTo>
                  <a:lnTo>
                    <a:pt x="117377" y="110236"/>
                  </a:lnTo>
                  <a:lnTo>
                    <a:pt x="114662" y="108031"/>
                  </a:lnTo>
                  <a:lnTo>
                    <a:pt x="109003" y="102677"/>
                  </a:lnTo>
                  <a:lnTo>
                    <a:pt x="103021" y="96062"/>
                  </a:lnTo>
                  <a:lnTo>
                    <a:pt x="96717" y="88818"/>
                  </a:lnTo>
                  <a:lnTo>
                    <a:pt x="90046" y="80000"/>
                  </a:lnTo>
                  <a:lnTo>
                    <a:pt x="83006" y="70236"/>
                  </a:lnTo>
                  <a:lnTo>
                    <a:pt x="75598" y="58897"/>
                  </a:lnTo>
                  <a:lnTo>
                    <a:pt x="67776" y="46614"/>
                  </a:lnTo>
                  <a:lnTo>
                    <a:pt x="67776" y="46614"/>
                  </a:lnTo>
                  <a:lnTo>
                    <a:pt x="64693" y="41889"/>
                  </a:lnTo>
                  <a:lnTo>
                    <a:pt x="61702" y="37165"/>
                  </a:lnTo>
                  <a:lnTo>
                    <a:pt x="58803" y="33070"/>
                  </a:lnTo>
                  <a:lnTo>
                    <a:pt x="55904" y="28976"/>
                  </a:lnTo>
                  <a:lnTo>
                    <a:pt x="53098" y="25511"/>
                  </a:lnTo>
                  <a:lnTo>
                    <a:pt x="50383" y="22047"/>
                  </a:lnTo>
                  <a:lnTo>
                    <a:pt x="47714" y="18897"/>
                  </a:lnTo>
                  <a:lnTo>
                    <a:pt x="45092" y="16062"/>
                  </a:lnTo>
                  <a:lnTo>
                    <a:pt x="42561" y="13543"/>
                  </a:lnTo>
                  <a:lnTo>
                    <a:pt x="40030" y="11338"/>
                  </a:lnTo>
                  <a:lnTo>
                    <a:pt x="35245" y="7244"/>
                  </a:lnTo>
                  <a:lnTo>
                    <a:pt x="30690" y="4409"/>
                  </a:lnTo>
                  <a:lnTo>
                    <a:pt x="26411" y="2204"/>
                  </a:lnTo>
                  <a:lnTo>
                    <a:pt x="22315" y="629"/>
                  </a:lnTo>
                  <a:lnTo>
                    <a:pt x="18450" y="0"/>
                  </a:lnTo>
                  <a:lnTo>
                    <a:pt x="14815" y="0"/>
                  </a:lnTo>
                  <a:lnTo>
                    <a:pt x="11411" y="629"/>
                  </a:lnTo>
                  <a:lnTo>
                    <a:pt x="8236" y="1574"/>
                  </a:lnTo>
                  <a:lnTo>
                    <a:pt x="5291" y="3149"/>
                  </a:lnTo>
                  <a:lnTo>
                    <a:pt x="2530" y="5039"/>
                  </a:lnTo>
                  <a:lnTo>
                    <a:pt x="0" y="7559"/>
                  </a:lnTo>
                  <a:lnTo>
                    <a:pt x="0" y="7559"/>
                  </a:lnTo>
                  <a:lnTo>
                    <a:pt x="3542" y="10393"/>
                  </a:lnTo>
                  <a:lnTo>
                    <a:pt x="7223" y="13543"/>
                  </a:lnTo>
                  <a:lnTo>
                    <a:pt x="11042" y="17637"/>
                  </a:lnTo>
                  <a:lnTo>
                    <a:pt x="15000" y="22047"/>
                  </a:lnTo>
                  <a:lnTo>
                    <a:pt x="19095" y="27401"/>
                  </a:lnTo>
                  <a:lnTo>
                    <a:pt x="23328" y="33070"/>
                  </a:lnTo>
                  <a:lnTo>
                    <a:pt x="27745" y="39370"/>
                  </a:lnTo>
                  <a:lnTo>
                    <a:pt x="32254" y="46614"/>
                  </a:lnTo>
                  <a:lnTo>
                    <a:pt x="32254" y="46614"/>
                  </a:lnTo>
                  <a:lnTo>
                    <a:pt x="40398" y="59527"/>
                  </a:lnTo>
                  <a:lnTo>
                    <a:pt x="48128" y="70866"/>
                  </a:lnTo>
                  <a:lnTo>
                    <a:pt x="55398" y="81259"/>
                  </a:lnTo>
                  <a:lnTo>
                    <a:pt x="58941" y="85669"/>
                  </a:lnTo>
                  <a:lnTo>
                    <a:pt x="62300" y="90078"/>
                  </a:lnTo>
                  <a:lnTo>
                    <a:pt x="65613" y="94173"/>
                  </a:lnTo>
                  <a:lnTo>
                    <a:pt x="68834" y="97637"/>
                  </a:lnTo>
                  <a:lnTo>
                    <a:pt x="71963" y="101102"/>
                  </a:lnTo>
                  <a:lnTo>
                    <a:pt x="75000" y="104251"/>
                  </a:lnTo>
                  <a:lnTo>
                    <a:pt x="77944" y="106771"/>
                  </a:lnTo>
                  <a:lnTo>
                    <a:pt x="80797" y="109291"/>
                  </a:lnTo>
                  <a:lnTo>
                    <a:pt x="83558" y="111496"/>
                  </a:lnTo>
                  <a:lnTo>
                    <a:pt x="86273" y="113700"/>
                  </a:lnTo>
                  <a:lnTo>
                    <a:pt x="88895" y="115275"/>
                  </a:lnTo>
                  <a:lnTo>
                    <a:pt x="91426" y="116535"/>
                  </a:lnTo>
                  <a:lnTo>
                    <a:pt x="93865" y="117795"/>
                  </a:lnTo>
                  <a:lnTo>
                    <a:pt x="96257" y="118740"/>
                  </a:lnTo>
                  <a:lnTo>
                    <a:pt x="98604" y="119370"/>
                  </a:lnTo>
                  <a:lnTo>
                    <a:pt x="100858" y="120000"/>
                  </a:lnTo>
                  <a:lnTo>
                    <a:pt x="103021" y="120000"/>
                  </a:lnTo>
                  <a:lnTo>
                    <a:pt x="105138" y="120000"/>
                  </a:lnTo>
                  <a:lnTo>
                    <a:pt x="107208" y="119685"/>
                  </a:lnTo>
                  <a:lnTo>
                    <a:pt x="109187" y="119370"/>
                  </a:lnTo>
                  <a:lnTo>
                    <a:pt x="111119" y="118740"/>
                  </a:lnTo>
                  <a:lnTo>
                    <a:pt x="113006" y="117795"/>
                  </a:lnTo>
                  <a:lnTo>
                    <a:pt x="114846" y="116535"/>
                  </a:lnTo>
                  <a:lnTo>
                    <a:pt x="116595" y="115275"/>
                  </a:lnTo>
                  <a:lnTo>
                    <a:pt x="118343" y="114015"/>
                  </a:lnTo>
                  <a:lnTo>
                    <a:pt x="120000" y="112440"/>
                  </a:lnTo>
                  <a:lnTo>
                    <a:pt x="120000" y="112440"/>
                  </a:lnTo>
                  <a:close/>
                </a:path>
              </a:pathLst>
            </a:custGeom>
            <a:solidFill>
              <a:schemeClr val="lt2">
                <a:alpha val="40000"/>
              </a:schemeClr>
            </a:solidFill>
            <a:ln>
              <a:noFill/>
            </a:ln>
          </p:spPr>
          <p:txBody>
            <a:bodyPr anchorCtr="0" anchor="t" bIns="45700" lIns="91425" rIns="91425" tIns="45700">
              <a:noAutofit/>
            </a:bodyPr>
            <a:lstStyle/>
            <a:p>
              <a:pPr indent="0" lvl="0" marL="0" marR="0" rtl="0" algn="l">
                <a:spcBef>
                  <a:spcPts val="0"/>
                </a:spcBef>
                <a:buNone/>
              </a:pPr>
              <a:r>
                <a:t/>
              </a:r>
              <a:endParaRPr sz="1800">
                <a:solidFill>
                  <a:schemeClr val="dk1"/>
                </a:solidFill>
                <a:latin typeface="Candara"/>
                <a:ea typeface="Candara"/>
                <a:cs typeface="Candara"/>
                <a:sym typeface="Candara"/>
              </a:endParaRPr>
            </a:p>
          </p:txBody>
        </p:sp>
        <p:sp>
          <p:nvSpPr>
            <p:cNvPr id="292" name="Shape 292"/>
            <p:cNvSpPr/>
            <p:nvPr/>
          </p:nvSpPr>
          <p:spPr>
            <a:xfrm>
              <a:off x="3175" y="4335462"/>
              <a:ext cx="8166099" cy="1101725"/>
            </a:xfrm>
            <a:custGeom>
              <a:pathLst>
                <a:path extrusionOk="0" h="120000" w="120000">
                  <a:moveTo>
                    <a:pt x="0" y="12103"/>
                  </a:moveTo>
                  <a:lnTo>
                    <a:pt x="0" y="12103"/>
                  </a:lnTo>
                  <a:lnTo>
                    <a:pt x="419" y="11412"/>
                  </a:lnTo>
                  <a:lnTo>
                    <a:pt x="1679" y="9682"/>
                  </a:lnTo>
                  <a:lnTo>
                    <a:pt x="3825" y="7262"/>
                  </a:lnTo>
                  <a:lnTo>
                    <a:pt x="5225" y="5878"/>
                  </a:lnTo>
                  <a:lnTo>
                    <a:pt x="6858" y="4495"/>
                  </a:lnTo>
                  <a:lnTo>
                    <a:pt x="8678" y="3458"/>
                  </a:lnTo>
                  <a:lnTo>
                    <a:pt x="10777" y="2420"/>
                  </a:lnTo>
                  <a:lnTo>
                    <a:pt x="13063" y="1383"/>
                  </a:lnTo>
                  <a:lnTo>
                    <a:pt x="15629" y="691"/>
                  </a:lnTo>
                  <a:lnTo>
                    <a:pt x="18429" y="345"/>
                  </a:lnTo>
                  <a:lnTo>
                    <a:pt x="21461" y="0"/>
                  </a:lnTo>
                  <a:lnTo>
                    <a:pt x="24727" y="345"/>
                  </a:lnTo>
                  <a:lnTo>
                    <a:pt x="28227" y="1037"/>
                  </a:lnTo>
                  <a:lnTo>
                    <a:pt x="32006" y="2420"/>
                  </a:lnTo>
                  <a:lnTo>
                    <a:pt x="36018" y="4149"/>
                  </a:lnTo>
                  <a:lnTo>
                    <a:pt x="40264" y="6916"/>
                  </a:lnTo>
                  <a:lnTo>
                    <a:pt x="44790" y="10028"/>
                  </a:lnTo>
                  <a:lnTo>
                    <a:pt x="49595" y="13832"/>
                  </a:lnTo>
                  <a:lnTo>
                    <a:pt x="54634" y="18328"/>
                  </a:lnTo>
                  <a:lnTo>
                    <a:pt x="59953" y="23861"/>
                  </a:lnTo>
                  <a:lnTo>
                    <a:pt x="65505" y="30086"/>
                  </a:lnTo>
                  <a:lnTo>
                    <a:pt x="71337" y="37348"/>
                  </a:lnTo>
                  <a:lnTo>
                    <a:pt x="77449" y="45994"/>
                  </a:lnTo>
                  <a:lnTo>
                    <a:pt x="83841" y="55331"/>
                  </a:lnTo>
                  <a:lnTo>
                    <a:pt x="90513" y="65706"/>
                  </a:lnTo>
                  <a:lnTo>
                    <a:pt x="97465" y="77463"/>
                  </a:lnTo>
                  <a:lnTo>
                    <a:pt x="104696" y="90259"/>
                  </a:lnTo>
                  <a:lnTo>
                    <a:pt x="112208" y="104438"/>
                  </a:lnTo>
                  <a:lnTo>
                    <a:pt x="120000" y="120000"/>
                  </a:lnTo>
                </a:path>
              </a:pathLst>
            </a:custGeom>
            <a:noFill/>
            <a:ln cap="flat" cmpd="sng" w="9525">
              <a:solidFill>
                <a:srgbClr val="FFFFFF"/>
              </a:solidFill>
              <a:prstDash val="solid"/>
              <a:round/>
              <a:headEnd len="med" w="med" type="none"/>
              <a:tailEnd len="med" w="med" type="none"/>
            </a:ln>
          </p:spPr>
          <p:txBody>
            <a:bodyPr anchorCtr="0" anchor="t" bIns="45700" lIns="91425" rIns="91425" tIns="45700">
              <a:noAutofit/>
            </a:bodyPr>
            <a:lstStyle/>
            <a:p>
              <a:pPr indent="0" lvl="0" marL="0" marR="0" rtl="0" algn="l">
                <a:spcBef>
                  <a:spcPts val="0"/>
                </a:spcBef>
                <a:buNone/>
              </a:pPr>
              <a:r>
                <a:t/>
              </a:r>
              <a:endParaRPr sz="1800">
                <a:solidFill>
                  <a:schemeClr val="dk1"/>
                </a:solidFill>
                <a:latin typeface="Candara"/>
                <a:ea typeface="Candara"/>
                <a:cs typeface="Candara"/>
                <a:sym typeface="Candara"/>
              </a:endParaRPr>
            </a:p>
          </p:txBody>
        </p:sp>
        <p:sp>
          <p:nvSpPr>
            <p:cNvPr id="293" name="Shape 293"/>
            <p:cNvSpPr/>
            <p:nvPr/>
          </p:nvSpPr>
          <p:spPr>
            <a:xfrm>
              <a:off x="4156075" y="4316412"/>
              <a:ext cx="4940299" cy="927100"/>
            </a:xfrm>
            <a:custGeom>
              <a:pathLst>
                <a:path extrusionOk="0" h="120000" w="120000">
                  <a:moveTo>
                    <a:pt x="0" y="119999"/>
                  </a:moveTo>
                  <a:lnTo>
                    <a:pt x="0" y="119999"/>
                  </a:lnTo>
                  <a:lnTo>
                    <a:pt x="3470" y="115068"/>
                  </a:lnTo>
                  <a:lnTo>
                    <a:pt x="12956" y="102328"/>
                  </a:lnTo>
                  <a:lnTo>
                    <a:pt x="19511" y="93698"/>
                  </a:lnTo>
                  <a:lnTo>
                    <a:pt x="27069" y="84246"/>
                  </a:lnTo>
                  <a:lnTo>
                    <a:pt x="35475" y="73972"/>
                  </a:lnTo>
                  <a:lnTo>
                    <a:pt x="44498" y="62876"/>
                  </a:lnTo>
                  <a:lnTo>
                    <a:pt x="54061" y="52191"/>
                  </a:lnTo>
                  <a:lnTo>
                    <a:pt x="63856" y="41506"/>
                  </a:lnTo>
                  <a:lnTo>
                    <a:pt x="73881" y="31643"/>
                  </a:lnTo>
                  <a:lnTo>
                    <a:pt x="83830" y="22191"/>
                  </a:lnTo>
                  <a:lnTo>
                    <a:pt x="88766" y="18082"/>
                  </a:lnTo>
                  <a:lnTo>
                    <a:pt x="93547" y="13972"/>
                  </a:lnTo>
                  <a:lnTo>
                    <a:pt x="98329" y="10684"/>
                  </a:lnTo>
                  <a:lnTo>
                    <a:pt x="102956" y="7397"/>
                  </a:lnTo>
                  <a:lnTo>
                    <a:pt x="107506" y="4931"/>
                  </a:lnTo>
                  <a:lnTo>
                    <a:pt x="111825" y="2876"/>
                  </a:lnTo>
                  <a:lnTo>
                    <a:pt x="115989" y="1232"/>
                  </a:lnTo>
                  <a:lnTo>
                    <a:pt x="120000" y="0"/>
                  </a:lnTo>
                </a:path>
              </a:pathLst>
            </a:custGeom>
            <a:noFill/>
            <a:ln cap="flat" cmpd="sng" w="9525">
              <a:solidFill>
                <a:srgbClr val="FFFFFF"/>
              </a:solidFill>
              <a:prstDash val="solid"/>
              <a:round/>
              <a:headEnd len="med" w="med" type="none"/>
              <a:tailEnd len="med" w="med" type="none"/>
            </a:ln>
          </p:spPr>
          <p:txBody>
            <a:bodyPr anchorCtr="0" anchor="t" bIns="45700" lIns="91425" rIns="91425" tIns="45700">
              <a:noAutofit/>
            </a:bodyPr>
            <a:lstStyle/>
            <a:p>
              <a:pPr indent="0" lvl="0" marL="0" marR="0" rtl="0" algn="l">
                <a:spcBef>
                  <a:spcPts val="0"/>
                </a:spcBef>
                <a:buNone/>
              </a:pPr>
              <a:r>
                <a:t/>
              </a:r>
              <a:endParaRPr sz="1800">
                <a:solidFill>
                  <a:schemeClr val="dk1"/>
                </a:solidFill>
                <a:latin typeface="Candara"/>
                <a:ea typeface="Candara"/>
                <a:cs typeface="Candara"/>
                <a:sym typeface="Candara"/>
              </a:endParaRPr>
            </a:p>
          </p:txBody>
        </p:sp>
        <p:sp>
          <p:nvSpPr>
            <p:cNvPr id="294" name="Shape 294"/>
            <p:cNvSpPr/>
            <p:nvPr/>
          </p:nvSpPr>
          <p:spPr>
            <a:xfrm>
              <a:off x="-3905250" y="4294187"/>
              <a:ext cx="13011149" cy="1892300"/>
            </a:xfrm>
            <a:custGeom>
              <a:pathLst>
                <a:path extrusionOk="0" h="120000" w="120000">
                  <a:moveTo>
                    <a:pt x="119941" y="51543"/>
                  </a:moveTo>
                  <a:lnTo>
                    <a:pt x="119941" y="51543"/>
                  </a:lnTo>
                  <a:lnTo>
                    <a:pt x="118828" y="54563"/>
                  </a:lnTo>
                  <a:lnTo>
                    <a:pt x="117715" y="57382"/>
                  </a:lnTo>
                  <a:lnTo>
                    <a:pt x="116544" y="60000"/>
                  </a:lnTo>
                  <a:lnTo>
                    <a:pt x="115344" y="62416"/>
                  </a:lnTo>
                  <a:lnTo>
                    <a:pt x="114114" y="64832"/>
                  </a:lnTo>
                  <a:lnTo>
                    <a:pt x="112825" y="67046"/>
                  </a:lnTo>
                  <a:lnTo>
                    <a:pt x="111508" y="68859"/>
                  </a:lnTo>
                  <a:lnTo>
                    <a:pt x="110131" y="70671"/>
                  </a:lnTo>
                  <a:lnTo>
                    <a:pt x="108696" y="72281"/>
                  </a:lnTo>
                  <a:lnTo>
                    <a:pt x="107203" y="73489"/>
                  </a:lnTo>
                  <a:lnTo>
                    <a:pt x="105651" y="74697"/>
                  </a:lnTo>
                  <a:lnTo>
                    <a:pt x="104040" y="75503"/>
                  </a:lnTo>
                  <a:lnTo>
                    <a:pt x="102371" y="76308"/>
                  </a:lnTo>
                  <a:lnTo>
                    <a:pt x="100614" y="76711"/>
                  </a:lnTo>
                  <a:lnTo>
                    <a:pt x="98799" y="76711"/>
                  </a:lnTo>
                  <a:lnTo>
                    <a:pt x="96896" y="76510"/>
                  </a:lnTo>
                  <a:lnTo>
                    <a:pt x="94904" y="76107"/>
                  </a:lnTo>
                  <a:lnTo>
                    <a:pt x="92855" y="75503"/>
                  </a:lnTo>
                  <a:lnTo>
                    <a:pt x="90717" y="74496"/>
                  </a:lnTo>
                  <a:lnTo>
                    <a:pt x="88462" y="73087"/>
                  </a:lnTo>
                  <a:lnTo>
                    <a:pt x="86120" y="71476"/>
                  </a:lnTo>
                  <a:lnTo>
                    <a:pt x="83689" y="69463"/>
                  </a:lnTo>
                  <a:lnTo>
                    <a:pt x="81171" y="67248"/>
                  </a:lnTo>
                  <a:lnTo>
                    <a:pt x="78535" y="64630"/>
                  </a:lnTo>
                  <a:lnTo>
                    <a:pt x="75783" y="61610"/>
                  </a:lnTo>
                  <a:lnTo>
                    <a:pt x="72942" y="58187"/>
                  </a:lnTo>
                  <a:lnTo>
                    <a:pt x="69956" y="54362"/>
                  </a:lnTo>
                  <a:lnTo>
                    <a:pt x="66881" y="50335"/>
                  </a:lnTo>
                  <a:lnTo>
                    <a:pt x="63660" y="45704"/>
                  </a:lnTo>
                  <a:lnTo>
                    <a:pt x="60351" y="40872"/>
                  </a:lnTo>
                  <a:lnTo>
                    <a:pt x="56896" y="35637"/>
                  </a:lnTo>
                  <a:lnTo>
                    <a:pt x="53294" y="29798"/>
                  </a:lnTo>
                  <a:lnTo>
                    <a:pt x="53294" y="29798"/>
                  </a:lnTo>
                  <a:lnTo>
                    <a:pt x="49721" y="24161"/>
                  </a:lnTo>
                  <a:lnTo>
                    <a:pt x="46266" y="19328"/>
                  </a:lnTo>
                  <a:lnTo>
                    <a:pt x="42957" y="14899"/>
                  </a:lnTo>
                  <a:lnTo>
                    <a:pt x="39795" y="11275"/>
                  </a:lnTo>
                  <a:lnTo>
                    <a:pt x="36778" y="8255"/>
                  </a:lnTo>
                  <a:lnTo>
                    <a:pt x="33879" y="5637"/>
                  </a:lnTo>
                  <a:lnTo>
                    <a:pt x="31127" y="3624"/>
                  </a:lnTo>
                  <a:lnTo>
                    <a:pt x="28521" y="2013"/>
                  </a:lnTo>
                  <a:lnTo>
                    <a:pt x="26002" y="1006"/>
                  </a:lnTo>
                  <a:lnTo>
                    <a:pt x="23660" y="201"/>
                  </a:lnTo>
                  <a:lnTo>
                    <a:pt x="21405" y="0"/>
                  </a:lnTo>
                  <a:lnTo>
                    <a:pt x="19297" y="0"/>
                  </a:lnTo>
                  <a:lnTo>
                    <a:pt x="17306" y="402"/>
                  </a:lnTo>
                  <a:lnTo>
                    <a:pt x="15431" y="1006"/>
                  </a:lnTo>
                  <a:lnTo>
                    <a:pt x="13674" y="2013"/>
                  </a:lnTo>
                  <a:lnTo>
                    <a:pt x="12035" y="3020"/>
                  </a:lnTo>
                  <a:lnTo>
                    <a:pt x="10483" y="4429"/>
                  </a:lnTo>
                  <a:lnTo>
                    <a:pt x="9077" y="5838"/>
                  </a:lnTo>
                  <a:lnTo>
                    <a:pt x="7759" y="7449"/>
                  </a:lnTo>
                  <a:lnTo>
                    <a:pt x="6588" y="9261"/>
                  </a:lnTo>
                  <a:lnTo>
                    <a:pt x="5475" y="10872"/>
                  </a:lnTo>
                  <a:lnTo>
                    <a:pt x="4509" y="12684"/>
                  </a:lnTo>
                  <a:lnTo>
                    <a:pt x="3631" y="14496"/>
                  </a:lnTo>
                  <a:lnTo>
                    <a:pt x="2840" y="16107"/>
                  </a:lnTo>
                  <a:lnTo>
                    <a:pt x="2166" y="17718"/>
                  </a:lnTo>
                  <a:lnTo>
                    <a:pt x="1581" y="19328"/>
                  </a:lnTo>
                  <a:lnTo>
                    <a:pt x="702" y="21744"/>
                  </a:lnTo>
                  <a:lnTo>
                    <a:pt x="175" y="23557"/>
                  </a:lnTo>
                  <a:lnTo>
                    <a:pt x="0" y="24161"/>
                  </a:lnTo>
                  <a:lnTo>
                    <a:pt x="0" y="120000"/>
                  </a:lnTo>
                  <a:lnTo>
                    <a:pt x="119941" y="120000"/>
                  </a:lnTo>
                  <a:lnTo>
                    <a:pt x="119941" y="120000"/>
                  </a:lnTo>
                  <a:lnTo>
                    <a:pt x="120000" y="119395"/>
                  </a:lnTo>
                  <a:lnTo>
                    <a:pt x="120000" y="119395"/>
                  </a:lnTo>
                  <a:lnTo>
                    <a:pt x="120000" y="51342"/>
                  </a:lnTo>
                  <a:lnTo>
                    <a:pt x="120000" y="51342"/>
                  </a:lnTo>
                  <a:lnTo>
                    <a:pt x="119941" y="51543"/>
                  </a:lnTo>
                  <a:lnTo>
                    <a:pt x="119941" y="51543"/>
                  </a:lnTo>
                  <a:close/>
                </a:path>
              </a:pathLst>
            </a:custGeom>
            <a:solidFill>
              <a:schemeClr val="lt1"/>
            </a:solidFill>
            <a:ln>
              <a:noFill/>
            </a:ln>
          </p:spPr>
          <p:txBody>
            <a:bodyPr anchorCtr="0" anchor="t" bIns="45700" lIns="91425" rIns="91425" tIns="45700">
              <a:noAutofit/>
            </a:bodyPr>
            <a:lstStyle/>
            <a:p>
              <a:pPr indent="0" lvl="0" marL="0" marR="0" rtl="0" algn="l">
                <a:spcBef>
                  <a:spcPts val="0"/>
                </a:spcBef>
                <a:buNone/>
              </a:pPr>
              <a:r>
                <a:t/>
              </a:r>
              <a:endParaRPr sz="1800">
                <a:solidFill>
                  <a:schemeClr val="dk1"/>
                </a:solidFill>
                <a:latin typeface="Candara"/>
                <a:ea typeface="Candara"/>
                <a:cs typeface="Candara"/>
                <a:sym typeface="Candara"/>
              </a:endParaRPr>
            </a:p>
          </p:txBody>
        </p:sp>
      </p:grpSp>
      <p:sp>
        <p:nvSpPr>
          <p:cNvPr id="295" name="Shape 295"/>
          <p:cNvSpPr txBox="1"/>
          <p:nvPr>
            <p:ph type="title"/>
          </p:nvPr>
        </p:nvSpPr>
        <p:spPr>
          <a:xfrm>
            <a:off x="4874155" y="338666"/>
            <a:ext cx="3812644" cy="2429934"/>
          </a:xfrm>
          <a:prstGeom prst="rect">
            <a:avLst/>
          </a:prstGeom>
          <a:noFill/>
          <a:ln>
            <a:noFill/>
          </a:ln>
        </p:spPr>
        <p:txBody>
          <a:bodyPr anchorCtr="0" anchor="b" bIns="91425" lIns="91425" rIns="91425" tIns="91425"/>
          <a:lstStyle>
            <a:lvl1pPr indent="0" lvl="0" marL="0" marR="0" rtl="0" algn="l">
              <a:spcBef>
                <a:spcPts val="0"/>
              </a:spcBef>
              <a:buClr>
                <a:srgbClr val="FFFFFF"/>
              </a:buClr>
              <a:buFont typeface="Candara"/>
              <a:buNone/>
              <a:defRPr b="0" i="0" sz="2800" u="none" cap="none" strike="noStrike">
                <a:solidFill>
                  <a:srgbClr val="FFFFFF"/>
                </a:solidFill>
                <a:latin typeface="Candara"/>
                <a:ea typeface="Candara"/>
                <a:cs typeface="Candara"/>
                <a:sym typeface="Candara"/>
              </a:defRPr>
            </a:lvl1pPr>
            <a:lvl2pPr indent="0" lvl="1" marL="0" marR="0" rtl="0" algn="l">
              <a:spcBef>
                <a:spcPts val="0"/>
              </a:spcBef>
              <a:buNone/>
              <a:defRPr b="0" i="0" sz="1800" u="none" cap="none" strike="noStrike">
                <a:solidFill>
                  <a:schemeClr val="dk2"/>
                </a:solidFill>
              </a:defRPr>
            </a:lvl2pPr>
            <a:lvl3pPr indent="0" lvl="2" marL="0" marR="0" rtl="0" algn="l">
              <a:spcBef>
                <a:spcPts val="0"/>
              </a:spcBef>
              <a:buNone/>
              <a:defRPr b="0" i="0" sz="1800" u="none" cap="none" strike="noStrike">
                <a:solidFill>
                  <a:schemeClr val="dk2"/>
                </a:solidFill>
              </a:defRPr>
            </a:lvl3pPr>
            <a:lvl4pPr indent="0" lvl="3" marL="0" marR="0" rtl="0" algn="l">
              <a:spcBef>
                <a:spcPts val="0"/>
              </a:spcBef>
              <a:buNone/>
              <a:defRPr b="0" i="0" sz="1800" u="none" cap="none" strike="noStrike">
                <a:solidFill>
                  <a:schemeClr val="dk2"/>
                </a:solidFill>
              </a:defRPr>
            </a:lvl4pPr>
            <a:lvl5pPr indent="0" lvl="4" marL="0" marR="0" rtl="0" algn="l">
              <a:spcBef>
                <a:spcPts val="0"/>
              </a:spcBef>
              <a:buNone/>
              <a:defRPr b="0" i="0" sz="1800" u="none" cap="none" strike="noStrike">
                <a:solidFill>
                  <a:schemeClr val="dk2"/>
                </a:solidFill>
              </a:defRPr>
            </a:lvl5pPr>
            <a:lvl6pPr indent="0" lvl="5" marL="0" marR="0" rtl="0" algn="l">
              <a:spcBef>
                <a:spcPts val="0"/>
              </a:spcBef>
              <a:buNone/>
              <a:defRPr b="0" i="0" sz="1800" u="none" cap="none" strike="noStrike">
                <a:solidFill>
                  <a:schemeClr val="dk2"/>
                </a:solidFill>
              </a:defRPr>
            </a:lvl6pPr>
            <a:lvl7pPr indent="0" lvl="6" marL="0" marR="0" rtl="0" algn="l">
              <a:spcBef>
                <a:spcPts val="0"/>
              </a:spcBef>
              <a:buNone/>
              <a:defRPr b="0" i="0" sz="1800" u="none" cap="none" strike="noStrike">
                <a:solidFill>
                  <a:schemeClr val="dk2"/>
                </a:solidFill>
              </a:defRPr>
            </a:lvl7pPr>
            <a:lvl8pPr indent="0" lvl="7" marL="0" marR="0" rtl="0" algn="l">
              <a:spcBef>
                <a:spcPts val="0"/>
              </a:spcBef>
              <a:buNone/>
              <a:defRPr b="0" i="0" sz="1800" u="none" cap="none" strike="noStrike">
                <a:solidFill>
                  <a:schemeClr val="dk2"/>
                </a:solidFill>
              </a:defRPr>
            </a:lvl8pPr>
            <a:lvl9pPr indent="0" lvl="8" marL="0" marR="0" rtl="0" algn="l">
              <a:spcBef>
                <a:spcPts val="0"/>
              </a:spcBef>
              <a:buNone/>
              <a:defRPr b="0" i="0" sz="1800" u="none" cap="none" strike="noStrike">
                <a:solidFill>
                  <a:schemeClr val="dk2"/>
                </a:solidFill>
              </a:defRPr>
            </a:lvl9pPr>
          </a:lstStyle>
          <a:p/>
        </p:txBody>
      </p:sp>
      <p:sp>
        <p:nvSpPr>
          <p:cNvPr id="296" name="Shape 296"/>
          <p:cNvSpPr txBox="1"/>
          <p:nvPr>
            <p:ph idx="1" type="body"/>
          </p:nvPr>
        </p:nvSpPr>
        <p:spPr>
          <a:xfrm>
            <a:off x="4868332" y="2785533"/>
            <a:ext cx="3818467" cy="2421467"/>
          </a:xfrm>
          <a:prstGeom prst="rect">
            <a:avLst/>
          </a:prstGeom>
          <a:noFill/>
          <a:ln>
            <a:noFill/>
          </a:ln>
        </p:spPr>
        <p:txBody>
          <a:bodyPr anchorCtr="0" anchor="t" bIns="91425" lIns="91425" rIns="91425" tIns="91425"/>
          <a:lstStyle>
            <a:lvl1pPr indent="0" lvl="0" marL="0" marR="0" rtl="0" algn="l">
              <a:spcBef>
                <a:spcPts val="360"/>
              </a:spcBef>
              <a:buClr>
                <a:schemeClr val="accent1"/>
              </a:buClr>
              <a:buFont typeface="Noto Sans Symbols"/>
              <a:buNone/>
              <a:defRPr b="0" i="0" sz="1800" u="none" cap="none" strike="noStrike">
                <a:solidFill>
                  <a:srgbClr val="FFFFFF"/>
                </a:solidFill>
                <a:latin typeface="Candara"/>
                <a:ea typeface="Candara"/>
                <a:cs typeface="Candara"/>
                <a:sym typeface="Candara"/>
              </a:defRPr>
            </a:lvl1pPr>
            <a:lvl2pPr indent="0" lvl="1" marL="457200" marR="0" rtl="0" algn="l">
              <a:spcBef>
                <a:spcPts val="240"/>
              </a:spcBef>
              <a:buClr>
                <a:schemeClr val="accent1"/>
              </a:buClr>
              <a:buFont typeface="Noto Sans Symbols"/>
              <a:buNone/>
              <a:defRPr b="0" i="0" sz="1200" u="none" cap="none" strike="noStrike">
                <a:solidFill>
                  <a:schemeClr val="dk2"/>
                </a:solidFill>
                <a:latin typeface="Candara"/>
                <a:ea typeface="Candara"/>
                <a:cs typeface="Candara"/>
                <a:sym typeface="Candara"/>
              </a:defRPr>
            </a:lvl2pPr>
            <a:lvl3pPr indent="0" lvl="2" marL="914400" marR="0" rtl="0" algn="l">
              <a:spcBef>
                <a:spcPts val="200"/>
              </a:spcBef>
              <a:buClr>
                <a:schemeClr val="accent1"/>
              </a:buClr>
              <a:buFont typeface="Noto Sans Symbols"/>
              <a:buNone/>
              <a:defRPr b="0" i="0" sz="1000" u="none" cap="none" strike="noStrike">
                <a:solidFill>
                  <a:schemeClr val="dk2"/>
                </a:solidFill>
                <a:latin typeface="Candara"/>
                <a:ea typeface="Candara"/>
                <a:cs typeface="Candara"/>
                <a:sym typeface="Candara"/>
              </a:defRPr>
            </a:lvl3pPr>
            <a:lvl4pPr indent="0" lvl="3" marL="1371600" marR="0" rtl="0" algn="l">
              <a:spcBef>
                <a:spcPts val="180"/>
              </a:spcBef>
              <a:buClr>
                <a:schemeClr val="accent1"/>
              </a:buClr>
              <a:buFont typeface="Noto Sans Symbols"/>
              <a:buNone/>
              <a:defRPr b="0" i="0" sz="900" u="none" cap="none" strike="noStrike">
                <a:solidFill>
                  <a:schemeClr val="dk2"/>
                </a:solidFill>
                <a:latin typeface="Candara"/>
                <a:ea typeface="Candara"/>
                <a:cs typeface="Candara"/>
                <a:sym typeface="Candara"/>
              </a:defRPr>
            </a:lvl4pPr>
            <a:lvl5pPr indent="0" lvl="4" marL="1828800" marR="0" rtl="0" algn="l">
              <a:spcBef>
                <a:spcPts val="180"/>
              </a:spcBef>
              <a:buClr>
                <a:schemeClr val="accent1"/>
              </a:buClr>
              <a:buFont typeface="Noto Sans Symbols"/>
              <a:buNone/>
              <a:defRPr b="0" i="0" sz="900" u="none" cap="none" strike="noStrike">
                <a:solidFill>
                  <a:schemeClr val="dk2"/>
                </a:solidFill>
                <a:latin typeface="Candara"/>
                <a:ea typeface="Candara"/>
                <a:cs typeface="Candara"/>
                <a:sym typeface="Candara"/>
              </a:defRPr>
            </a:lvl5pPr>
            <a:lvl6pPr indent="0" lvl="5" marL="2286000" marR="0" rtl="0" algn="l">
              <a:spcBef>
                <a:spcPts val="384"/>
              </a:spcBef>
              <a:buClr>
                <a:schemeClr val="accent1"/>
              </a:buClr>
              <a:buFont typeface="Noto Sans Symbols"/>
              <a:buNone/>
              <a:defRPr b="0" i="0" sz="900" u="none" cap="none" strike="noStrike">
                <a:solidFill>
                  <a:schemeClr val="dk2"/>
                </a:solidFill>
                <a:latin typeface="Candara"/>
                <a:ea typeface="Candara"/>
                <a:cs typeface="Candara"/>
                <a:sym typeface="Candara"/>
              </a:defRPr>
            </a:lvl6pPr>
            <a:lvl7pPr indent="0" lvl="6" marL="2743200" marR="0" rtl="0" algn="l">
              <a:spcBef>
                <a:spcPts val="384"/>
              </a:spcBef>
              <a:buClr>
                <a:schemeClr val="accent1"/>
              </a:buClr>
              <a:buFont typeface="Noto Sans Symbols"/>
              <a:buNone/>
              <a:defRPr b="0" i="0" sz="900" u="none" cap="none" strike="noStrike">
                <a:solidFill>
                  <a:schemeClr val="dk2"/>
                </a:solidFill>
                <a:latin typeface="Candara"/>
                <a:ea typeface="Candara"/>
                <a:cs typeface="Candara"/>
                <a:sym typeface="Candara"/>
              </a:defRPr>
            </a:lvl7pPr>
            <a:lvl8pPr indent="0" lvl="7" marL="3200400" marR="0" rtl="0" algn="l">
              <a:spcBef>
                <a:spcPts val="384"/>
              </a:spcBef>
              <a:buClr>
                <a:schemeClr val="accent1"/>
              </a:buClr>
              <a:buFont typeface="Noto Sans Symbols"/>
              <a:buNone/>
              <a:defRPr b="0" i="0" sz="900" u="none" cap="none" strike="noStrike">
                <a:solidFill>
                  <a:schemeClr val="dk2"/>
                </a:solidFill>
                <a:latin typeface="Candara"/>
                <a:ea typeface="Candara"/>
                <a:cs typeface="Candara"/>
                <a:sym typeface="Candara"/>
              </a:defRPr>
            </a:lvl8pPr>
            <a:lvl9pPr indent="0" lvl="8" marL="3657600" marR="0" rtl="0" algn="l">
              <a:spcBef>
                <a:spcPts val="384"/>
              </a:spcBef>
              <a:buClr>
                <a:schemeClr val="accent1"/>
              </a:buClr>
              <a:buFont typeface="Noto Sans Symbols"/>
              <a:buNone/>
              <a:defRPr b="0" i="0" sz="900" u="none" cap="none" strike="noStrike">
                <a:solidFill>
                  <a:schemeClr val="dk2"/>
                </a:solidFill>
                <a:latin typeface="Candara"/>
                <a:ea typeface="Candara"/>
                <a:cs typeface="Candara"/>
                <a:sym typeface="Candara"/>
              </a:defRPr>
            </a:lvl9pPr>
          </a:lstStyle>
          <a:p/>
        </p:txBody>
      </p:sp>
      <p:sp>
        <p:nvSpPr>
          <p:cNvPr id="297" name="Shape 297"/>
          <p:cNvSpPr txBox="1"/>
          <p:nvPr>
            <p:ph idx="10" type="dt"/>
          </p:nvPr>
        </p:nvSpPr>
        <p:spPr>
          <a:xfrm>
            <a:off x="5163671" y="6250164"/>
            <a:ext cx="3786690" cy="365125"/>
          </a:xfrm>
          <a:prstGeom prst="rect">
            <a:avLst/>
          </a:prstGeom>
          <a:noFill/>
          <a:ln>
            <a:noFill/>
          </a:ln>
        </p:spPr>
        <p:txBody>
          <a:bodyPr anchorCtr="0" anchor="ctr" bIns="91425" lIns="91425" rIns="91425" tIns="91425"/>
          <a:lstStyle>
            <a:lvl1pPr indent="0" lvl="0" marL="0" marR="0" rtl="0" algn="r">
              <a:spcBef>
                <a:spcPts val="0"/>
              </a:spcBef>
              <a:buNone/>
              <a:defRPr sz="1000">
                <a:solidFill>
                  <a:schemeClr val="dk2"/>
                </a:solidFill>
                <a:latin typeface="Candara"/>
                <a:ea typeface="Candara"/>
                <a:cs typeface="Candara"/>
                <a:sym typeface="Candara"/>
              </a:defRPr>
            </a:lvl1pPr>
            <a:lvl2pPr indent="0" lvl="1" marL="457200" marR="0" rtl="0" algn="l">
              <a:spcBef>
                <a:spcPts val="0"/>
              </a:spcBef>
              <a:buNone/>
              <a:defRPr b="0" i="0" sz="1800" u="none" cap="none" strike="noStrike">
                <a:solidFill>
                  <a:schemeClr val="dk1"/>
                </a:solidFill>
                <a:latin typeface="Candara"/>
                <a:ea typeface="Candara"/>
                <a:cs typeface="Candara"/>
                <a:sym typeface="Candara"/>
              </a:defRPr>
            </a:lvl2pPr>
            <a:lvl3pPr indent="0" lvl="2" marL="914400" marR="0" rtl="0" algn="l">
              <a:spcBef>
                <a:spcPts val="0"/>
              </a:spcBef>
              <a:buNone/>
              <a:defRPr b="0" i="0" sz="1800" u="none" cap="none" strike="noStrike">
                <a:solidFill>
                  <a:schemeClr val="dk1"/>
                </a:solidFill>
                <a:latin typeface="Candara"/>
                <a:ea typeface="Candara"/>
                <a:cs typeface="Candara"/>
                <a:sym typeface="Candara"/>
              </a:defRPr>
            </a:lvl3pPr>
            <a:lvl4pPr indent="0" lvl="3" marL="1371600" marR="0" rtl="0" algn="l">
              <a:spcBef>
                <a:spcPts val="0"/>
              </a:spcBef>
              <a:buNone/>
              <a:defRPr b="0" i="0" sz="1800" u="none" cap="none" strike="noStrike">
                <a:solidFill>
                  <a:schemeClr val="dk1"/>
                </a:solidFill>
                <a:latin typeface="Candara"/>
                <a:ea typeface="Candara"/>
                <a:cs typeface="Candara"/>
                <a:sym typeface="Candara"/>
              </a:defRPr>
            </a:lvl4pPr>
            <a:lvl5pPr indent="0" lvl="4" marL="1828800" marR="0" rtl="0" algn="l">
              <a:spcBef>
                <a:spcPts val="0"/>
              </a:spcBef>
              <a:buNone/>
              <a:defRPr b="0" i="0" sz="1800" u="none" cap="none" strike="noStrike">
                <a:solidFill>
                  <a:schemeClr val="dk1"/>
                </a:solidFill>
                <a:latin typeface="Candara"/>
                <a:ea typeface="Candara"/>
                <a:cs typeface="Candara"/>
                <a:sym typeface="Candara"/>
              </a:defRPr>
            </a:lvl5pPr>
            <a:lvl6pPr indent="0" lvl="5" marL="2286000" marR="0" rtl="0" algn="l">
              <a:spcBef>
                <a:spcPts val="0"/>
              </a:spcBef>
              <a:buNone/>
              <a:defRPr b="0" i="0" sz="1800" u="none" cap="none" strike="noStrike">
                <a:solidFill>
                  <a:schemeClr val="dk1"/>
                </a:solidFill>
                <a:latin typeface="Candara"/>
                <a:ea typeface="Candara"/>
                <a:cs typeface="Candara"/>
                <a:sym typeface="Candara"/>
              </a:defRPr>
            </a:lvl6pPr>
            <a:lvl7pPr indent="0" lvl="6" marL="2743200" marR="0" rtl="0" algn="l">
              <a:spcBef>
                <a:spcPts val="0"/>
              </a:spcBef>
              <a:buNone/>
              <a:defRPr b="0" i="0" sz="1800" u="none" cap="none" strike="noStrike">
                <a:solidFill>
                  <a:schemeClr val="dk1"/>
                </a:solidFill>
                <a:latin typeface="Candara"/>
                <a:ea typeface="Candara"/>
                <a:cs typeface="Candara"/>
                <a:sym typeface="Candara"/>
              </a:defRPr>
            </a:lvl7pPr>
            <a:lvl8pPr indent="0" lvl="7" marL="3200400" marR="0" rtl="0" algn="l">
              <a:spcBef>
                <a:spcPts val="0"/>
              </a:spcBef>
              <a:buNone/>
              <a:defRPr b="0" i="0" sz="1800" u="none" cap="none" strike="noStrike">
                <a:solidFill>
                  <a:schemeClr val="dk1"/>
                </a:solidFill>
                <a:latin typeface="Candara"/>
                <a:ea typeface="Candara"/>
                <a:cs typeface="Candara"/>
                <a:sym typeface="Candara"/>
              </a:defRPr>
            </a:lvl8pPr>
            <a:lvl9pPr indent="0" lvl="8" marL="3657600" marR="0" rtl="0" algn="l">
              <a:spcBef>
                <a:spcPts val="0"/>
              </a:spcBef>
              <a:buNone/>
              <a:defRPr b="0" i="0" sz="1800" u="none" cap="none" strike="noStrike">
                <a:solidFill>
                  <a:schemeClr val="dk1"/>
                </a:solidFill>
                <a:latin typeface="Candara"/>
                <a:ea typeface="Candara"/>
                <a:cs typeface="Candara"/>
                <a:sym typeface="Candara"/>
              </a:defRPr>
            </a:lvl9pPr>
          </a:lstStyle>
          <a:p/>
        </p:txBody>
      </p:sp>
      <p:sp>
        <p:nvSpPr>
          <p:cNvPr id="298" name="Shape 298"/>
          <p:cNvSpPr txBox="1"/>
          <p:nvPr>
            <p:ph idx="11" type="ftr"/>
          </p:nvPr>
        </p:nvSpPr>
        <p:spPr>
          <a:xfrm>
            <a:off x="193638" y="6250164"/>
            <a:ext cx="3786690" cy="365125"/>
          </a:xfrm>
          <a:prstGeom prst="rect">
            <a:avLst/>
          </a:prstGeom>
          <a:noFill/>
          <a:ln>
            <a:noFill/>
          </a:ln>
        </p:spPr>
        <p:txBody>
          <a:bodyPr anchorCtr="0" anchor="ctr" bIns="91425" lIns="91425" rIns="91425" tIns="91425"/>
          <a:lstStyle>
            <a:lvl1pPr indent="0" lvl="0" marL="0" marR="0" rtl="0" algn="l">
              <a:spcBef>
                <a:spcPts val="0"/>
              </a:spcBef>
              <a:buNone/>
              <a:defRPr sz="1000">
                <a:solidFill>
                  <a:schemeClr val="dk2"/>
                </a:solidFill>
                <a:latin typeface="Candara"/>
                <a:ea typeface="Candara"/>
                <a:cs typeface="Candara"/>
                <a:sym typeface="Candara"/>
              </a:defRPr>
            </a:lvl1pPr>
            <a:lvl2pPr indent="0" lvl="1" marL="457200" marR="0" rtl="0" algn="l">
              <a:spcBef>
                <a:spcPts val="0"/>
              </a:spcBef>
              <a:buNone/>
              <a:defRPr b="0" i="0" sz="1800" u="none" cap="none" strike="noStrike">
                <a:solidFill>
                  <a:schemeClr val="dk1"/>
                </a:solidFill>
                <a:latin typeface="Candara"/>
                <a:ea typeface="Candara"/>
                <a:cs typeface="Candara"/>
                <a:sym typeface="Candara"/>
              </a:defRPr>
            </a:lvl2pPr>
            <a:lvl3pPr indent="0" lvl="2" marL="914400" marR="0" rtl="0" algn="l">
              <a:spcBef>
                <a:spcPts val="0"/>
              </a:spcBef>
              <a:buNone/>
              <a:defRPr b="0" i="0" sz="1800" u="none" cap="none" strike="noStrike">
                <a:solidFill>
                  <a:schemeClr val="dk1"/>
                </a:solidFill>
                <a:latin typeface="Candara"/>
                <a:ea typeface="Candara"/>
                <a:cs typeface="Candara"/>
                <a:sym typeface="Candara"/>
              </a:defRPr>
            </a:lvl3pPr>
            <a:lvl4pPr indent="0" lvl="3" marL="1371600" marR="0" rtl="0" algn="l">
              <a:spcBef>
                <a:spcPts val="0"/>
              </a:spcBef>
              <a:buNone/>
              <a:defRPr b="0" i="0" sz="1800" u="none" cap="none" strike="noStrike">
                <a:solidFill>
                  <a:schemeClr val="dk1"/>
                </a:solidFill>
                <a:latin typeface="Candara"/>
                <a:ea typeface="Candara"/>
                <a:cs typeface="Candara"/>
                <a:sym typeface="Candara"/>
              </a:defRPr>
            </a:lvl4pPr>
            <a:lvl5pPr indent="0" lvl="4" marL="1828800" marR="0" rtl="0" algn="l">
              <a:spcBef>
                <a:spcPts val="0"/>
              </a:spcBef>
              <a:buNone/>
              <a:defRPr b="0" i="0" sz="1800" u="none" cap="none" strike="noStrike">
                <a:solidFill>
                  <a:schemeClr val="dk1"/>
                </a:solidFill>
                <a:latin typeface="Candara"/>
                <a:ea typeface="Candara"/>
                <a:cs typeface="Candara"/>
                <a:sym typeface="Candara"/>
              </a:defRPr>
            </a:lvl5pPr>
            <a:lvl6pPr indent="0" lvl="5" marL="2286000" marR="0" rtl="0" algn="l">
              <a:spcBef>
                <a:spcPts val="0"/>
              </a:spcBef>
              <a:buNone/>
              <a:defRPr b="0" i="0" sz="1800" u="none" cap="none" strike="noStrike">
                <a:solidFill>
                  <a:schemeClr val="dk1"/>
                </a:solidFill>
                <a:latin typeface="Candara"/>
                <a:ea typeface="Candara"/>
                <a:cs typeface="Candara"/>
                <a:sym typeface="Candara"/>
              </a:defRPr>
            </a:lvl6pPr>
            <a:lvl7pPr indent="0" lvl="6" marL="2743200" marR="0" rtl="0" algn="l">
              <a:spcBef>
                <a:spcPts val="0"/>
              </a:spcBef>
              <a:buNone/>
              <a:defRPr b="0" i="0" sz="1800" u="none" cap="none" strike="noStrike">
                <a:solidFill>
                  <a:schemeClr val="dk1"/>
                </a:solidFill>
                <a:latin typeface="Candara"/>
                <a:ea typeface="Candara"/>
                <a:cs typeface="Candara"/>
                <a:sym typeface="Candara"/>
              </a:defRPr>
            </a:lvl7pPr>
            <a:lvl8pPr indent="0" lvl="7" marL="3200400" marR="0" rtl="0" algn="l">
              <a:spcBef>
                <a:spcPts val="0"/>
              </a:spcBef>
              <a:buNone/>
              <a:defRPr b="0" i="0" sz="1800" u="none" cap="none" strike="noStrike">
                <a:solidFill>
                  <a:schemeClr val="dk1"/>
                </a:solidFill>
                <a:latin typeface="Candara"/>
                <a:ea typeface="Candara"/>
                <a:cs typeface="Candara"/>
                <a:sym typeface="Candara"/>
              </a:defRPr>
            </a:lvl8pPr>
            <a:lvl9pPr indent="0" lvl="8" marL="3657600" marR="0" rtl="0" algn="l">
              <a:spcBef>
                <a:spcPts val="0"/>
              </a:spcBef>
              <a:buNone/>
              <a:defRPr b="0" i="0" sz="1800" u="none" cap="none" strike="noStrike">
                <a:solidFill>
                  <a:schemeClr val="dk1"/>
                </a:solidFill>
                <a:latin typeface="Candara"/>
                <a:ea typeface="Candara"/>
                <a:cs typeface="Candara"/>
                <a:sym typeface="Candara"/>
              </a:defRPr>
            </a:lvl9pPr>
          </a:lstStyle>
          <a:p/>
        </p:txBody>
      </p:sp>
      <p:sp>
        <p:nvSpPr>
          <p:cNvPr id="299" name="Shape 299"/>
          <p:cNvSpPr txBox="1"/>
          <p:nvPr>
            <p:ph idx="12" type="sldNum"/>
          </p:nvPr>
        </p:nvSpPr>
        <p:spPr>
          <a:xfrm>
            <a:off x="3991087" y="6250162"/>
            <a:ext cx="1161826" cy="365125"/>
          </a:xfrm>
          <a:prstGeom prst="rect">
            <a:avLst/>
          </a:prstGeom>
          <a:noFill/>
          <a:ln>
            <a:noFill/>
          </a:ln>
        </p:spPr>
        <p:txBody>
          <a:bodyPr anchorCtr="0" anchor="ctr" bIns="45700" lIns="91425" rIns="91425" tIns="45700">
            <a:noAutofit/>
          </a:bodyPr>
          <a:lstStyle/>
          <a:p>
            <a:pPr indent="0" lvl="0" marL="0" marR="0" rtl="0" algn="ctr">
              <a:spcBef>
                <a:spcPts val="0"/>
              </a:spcBef>
              <a:buSzPct val="25000"/>
              <a:buNone/>
            </a:pPr>
            <a:fld id="{00000000-1234-1234-1234-123412341234}" type="slidenum">
              <a:rPr lang="en-US" sz="1000">
                <a:solidFill>
                  <a:schemeClr val="dk2"/>
                </a:solidFill>
                <a:latin typeface="Candara"/>
                <a:ea typeface="Candara"/>
                <a:cs typeface="Candara"/>
                <a:sym typeface="Candara"/>
              </a:rPr>
              <a:t>‹#›</a:t>
            </a:fld>
          </a:p>
        </p:txBody>
      </p:sp>
      <p:sp>
        <p:nvSpPr>
          <p:cNvPr id="300" name="Shape 300"/>
          <p:cNvSpPr/>
          <p:nvPr>
            <p:ph idx="2" type="pic"/>
          </p:nvPr>
        </p:nvSpPr>
        <p:spPr>
          <a:xfrm>
            <a:off x="838200" y="1371600"/>
            <a:ext cx="3566159" cy="2926079"/>
          </a:xfrm>
          <a:prstGeom prst="roundRect">
            <a:avLst>
              <a:gd fmla="val 3924" name="adj"/>
            </a:avLst>
          </a:prstGeom>
          <a:solidFill>
            <a:schemeClr val="accent1"/>
          </a:solidFill>
          <a:ln>
            <a:noFill/>
          </a:ln>
          <a:effectLst>
            <a:reflection blurRad="0" dir="5400000" dist="5000" endA="0" endPos="30000" kx="0" rotWithShape="0" algn="bl" stA="30000" stPos="0" sy="-100000" ky="0"/>
          </a:effectLst>
        </p:spPr>
        <p:txBody>
          <a:bodyPr anchorCtr="0" anchor="t" bIns="91425" lIns="91425" rIns="91425" tIns="91425"/>
          <a:lstStyle>
            <a:lvl1pPr indent="0" lvl="0" marL="0" marR="0" rtl="0" algn="ctr">
              <a:spcBef>
                <a:spcPts val="640"/>
              </a:spcBef>
              <a:buClr>
                <a:schemeClr val="accent1"/>
              </a:buClr>
              <a:buFont typeface="Noto Sans Symbols"/>
              <a:buNone/>
              <a:defRPr b="0" i="0" sz="3200" u="none" cap="none" strike="noStrike">
                <a:solidFill>
                  <a:schemeClr val="lt1"/>
                </a:solidFill>
                <a:latin typeface="Candara"/>
                <a:ea typeface="Candara"/>
                <a:cs typeface="Candara"/>
                <a:sym typeface="Candara"/>
              </a:defRPr>
            </a:lvl1pPr>
            <a:lvl2pPr indent="0" lvl="1" marL="457200" marR="0" rtl="0" algn="l">
              <a:spcBef>
                <a:spcPts val="560"/>
              </a:spcBef>
              <a:buClr>
                <a:schemeClr val="accent1"/>
              </a:buClr>
              <a:buFont typeface="Noto Sans Symbols"/>
              <a:buNone/>
              <a:defRPr b="0" i="0" sz="2800" u="none" cap="none" strike="noStrike">
                <a:solidFill>
                  <a:schemeClr val="dk2"/>
                </a:solidFill>
                <a:latin typeface="Candara"/>
                <a:ea typeface="Candara"/>
                <a:cs typeface="Candara"/>
                <a:sym typeface="Candara"/>
              </a:defRPr>
            </a:lvl2pPr>
            <a:lvl3pPr indent="0" lvl="2" marL="914400" marR="0" rtl="0" algn="l">
              <a:spcBef>
                <a:spcPts val="480"/>
              </a:spcBef>
              <a:buClr>
                <a:schemeClr val="accent1"/>
              </a:buClr>
              <a:buFont typeface="Noto Sans Symbols"/>
              <a:buNone/>
              <a:defRPr b="0" i="0" sz="2400" u="none" cap="none" strike="noStrike">
                <a:solidFill>
                  <a:schemeClr val="dk2"/>
                </a:solidFill>
                <a:latin typeface="Candara"/>
                <a:ea typeface="Candara"/>
                <a:cs typeface="Candara"/>
                <a:sym typeface="Candara"/>
              </a:defRPr>
            </a:lvl3pPr>
            <a:lvl4pPr indent="0" lvl="3" marL="1371600" marR="0" rtl="0" algn="l">
              <a:spcBef>
                <a:spcPts val="400"/>
              </a:spcBef>
              <a:buClr>
                <a:schemeClr val="accent1"/>
              </a:buClr>
              <a:buFont typeface="Noto Sans Symbols"/>
              <a:buNone/>
              <a:defRPr b="0" i="0" sz="2000" u="none" cap="none" strike="noStrike">
                <a:solidFill>
                  <a:schemeClr val="dk2"/>
                </a:solidFill>
                <a:latin typeface="Candara"/>
                <a:ea typeface="Candara"/>
                <a:cs typeface="Candara"/>
                <a:sym typeface="Candara"/>
              </a:defRPr>
            </a:lvl4pPr>
            <a:lvl5pPr indent="0" lvl="4" marL="1828800" marR="0" rtl="0" algn="l">
              <a:spcBef>
                <a:spcPts val="400"/>
              </a:spcBef>
              <a:buClr>
                <a:schemeClr val="accent1"/>
              </a:buClr>
              <a:buFont typeface="Noto Sans Symbols"/>
              <a:buNone/>
              <a:defRPr b="0" i="0" sz="2000" u="none" cap="none" strike="noStrike">
                <a:solidFill>
                  <a:schemeClr val="dk2"/>
                </a:solidFill>
                <a:latin typeface="Candara"/>
                <a:ea typeface="Candara"/>
                <a:cs typeface="Candara"/>
                <a:sym typeface="Candara"/>
              </a:defRPr>
            </a:lvl5pPr>
            <a:lvl6pPr indent="0" lvl="5" marL="2286000" marR="0" rtl="0" algn="l">
              <a:spcBef>
                <a:spcPts val="384"/>
              </a:spcBef>
              <a:buClr>
                <a:schemeClr val="accent1"/>
              </a:buClr>
              <a:buFont typeface="Noto Sans Symbols"/>
              <a:buNone/>
              <a:defRPr b="0" i="0" sz="2000" u="none" cap="none" strike="noStrike">
                <a:solidFill>
                  <a:schemeClr val="dk2"/>
                </a:solidFill>
                <a:latin typeface="Candara"/>
                <a:ea typeface="Candara"/>
                <a:cs typeface="Candara"/>
                <a:sym typeface="Candara"/>
              </a:defRPr>
            </a:lvl6pPr>
            <a:lvl7pPr indent="0" lvl="6" marL="2743200" marR="0" rtl="0" algn="l">
              <a:spcBef>
                <a:spcPts val="384"/>
              </a:spcBef>
              <a:buClr>
                <a:schemeClr val="accent1"/>
              </a:buClr>
              <a:buFont typeface="Noto Sans Symbols"/>
              <a:buNone/>
              <a:defRPr b="0" i="0" sz="2000" u="none" cap="none" strike="noStrike">
                <a:solidFill>
                  <a:schemeClr val="dk2"/>
                </a:solidFill>
                <a:latin typeface="Candara"/>
                <a:ea typeface="Candara"/>
                <a:cs typeface="Candara"/>
                <a:sym typeface="Candara"/>
              </a:defRPr>
            </a:lvl7pPr>
            <a:lvl8pPr indent="0" lvl="7" marL="3200400" marR="0" rtl="0" algn="l">
              <a:spcBef>
                <a:spcPts val="384"/>
              </a:spcBef>
              <a:buClr>
                <a:schemeClr val="accent1"/>
              </a:buClr>
              <a:buFont typeface="Noto Sans Symbols"/>
              <a:buNone/>
              <a:defRPr b="0" i="0" sz="2000" u="none" cap="none" strike="noStrike">
                <a:solidFill>
                  <a:schemeClr val="dk2"/>
                </a:solidFill>
                <a:latin typeface="Candara"/>
                <a:ea typeface="Candara"/>
                <a:cs typeface="Candara"/>
                <a:sym typeface="Candara"/>
              </a:defRPr>
            </a:lvl8pPr>
            <a:lvl9pPr indent="0" lvl="8" marL="3657600" marR="0" rtl="0" algn="l">
              <a:spcBef>
                <a:spcPts val="384"/>
              </a:spcBef>
              <a:buClr>
                <a:schemeClr val="accent1"/>
              </a:buClr>
              <a:buFont typeface="Noto Sans Symbols"/>
              <a:buNone/>
              <a:defRPr b="0" i="0" sz="2000" u="none" cap="none" strike="noStrike">
                <a:solidFill>
                  <a:schemeClr val="dk2"/>
                </a:solidFill>
                <a:latin typeface="Candara"/>
                <a:ea typeface="Candara"/>
                <a:cs typeface="Candara"/>
                <a:sym typeface="Candara"/>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301" name="Shape 301"/>
        <p:cNvGrpSpPr/>
        <p:nvPr/>
      </p:nvGrpSpPr>
      <p:grpSpPr>
        <a:xfrm>
          <a:off x="0" y="0"/>
          <a:ext cx="0" cy="0"/>
          <a:chOff x="0" y="0"/>
          <a:chExt cx="0" cy="0"/>
        </a:xfrm>
      </p:grpSpPr>
      <p:sp>
        <p:nvSpPr>
          <p:cNvPr id="302" name="Shape 302"/>
          <p:cNvSpPr/>
          <p:nvPr/>
        </p:nvSpPr>
        <p:spPr>
          <a:xfrm>
            <a:off x="228600" y="228600"/>
            <a:ext cx="8695944" cy="1426464"/>
          </a:xfrm>
          <a:prstGeom prst="roundRect">
            <a:avLst>
              <a:gd fmla="val 7136" name="adj"/>
            </a:avLst>
          </a:prstGeom>
          <a:gradFill>
            <a:gsLst>
              <a:gs pos="0">
                <a:srgbClr val="535357"/>
              </a:gs>
              <a:gs pos="90000">
                <a:srgbClr val="A7A7AB"/>
              </a:gs>
              <a:gs pos="100000">
                <a:srgbClr val="A7A7AB"/>
              </a:gs>
            </a:gsLst>
            <a:lin ang="5400000" scaled="0"/>
          </a:gradFill>
          <a:ln>
            <a:noFill/>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Candara"/>
              <a:ea typeface="Candara"/>
              <a:cs typeface="Candara"/>
              <a:sym typeface="Candara"/>
            </a:endParaRPr>
          </a:p>
        </p:txBody>
      </p:sp>
      <p:grpSp>
        <p:nvGrpSpPr>
          <p:cNvPr id="303" name="Shape 303"/>
          <p:cNvGrpSpPr/>
          <p:nvPr/>
        </p:nvGrpSpPr>
        <p:grpSpPr>
          <a:xfrm>
            <a:off x="211664" y="714190"/>
            <a:ext cx="8723376" cy="1329874"/>
            <a:chOff x="-3905251" y="4294187"/>
            <a:chExt cx="13027839" cy="1892300"/>
          </a:xfrm>
        </p:grpSpPr>
        <p:sp>
          <p:nvSpPr>
            <p:cNvPr id="304" name="Shape 304"/>
            <p:cNvSpPr/>
            <p:nvPr/>
          </p:nvSpPr>
          <p:spPr>
            <a:xfrm>
              <a:off x="4810125" y="4500562"/>
              <a:ext cx="4295775" cy="1016000"/>
            </a:xfrm>
            <a:custGeom>
              <a:pathLst>
                <a:path extrusionOk="0" h="120000" w="120000">
                  <a:moveTo>
                    <a:pt x="119733" y="0"/>
                  </a:moveTo>
                  <a:lnTo>
                    <a:pt x="119733" y="0"/>
                  </a:lnTo>
                  <a:lnTo>
                    <a:pt x="114678" y="3375"/>
                  </a:lnTo>
                  <a:lnTo>
                    <a:pt x="109534" y="7125"/>
                  </a:lnTo>
                  <a:lnTo>
                    <a:pt x="104301" y="11250"/>
                  </a:lnTo>
                  <a:lnTo>
                    <a:pt x="98891" y="15375"/>
                  </a:lnTo>
                  <a:lnTo>
                    <a:pt x="93392" y="20250"/>
                  </a:lnTo>
                  <a:lnTo>
                    <a:pt x="87716" y="25125"/>
                  </a:lnTo>
                  <a:lnTo>
                    <a:pt x="81951" y="30750"/>
                  </a:lnTo>
                  <a:lnTo>
                    <a:pt x="76008" y="36375"/>
                  </a:lnTo>
                  <a:lnTo>
                    <a:pt x="76008" y="36375"/>
                  </a:lnTo>
                  <a:lnTo>
                    <a:pt x="65277" y="47250"/>
                  </a:lnTo>
                  <a:lnTo>
                    <a:pt x="54811" y="57000"/>
                  </a:lnTo>
                  <a:lnTo>
                    <a:pt x="44789" y="66000"/>
                  </a:lnTo>
                  <a:lnTo>
                    <a:pt x="35121" y="74625"/>
                  </a:lnTo>
                  <a:lnTo>
                    <a:pt x="25898" y="82125"/>
                  </a:lnTo>
                  <a:lnTo>
                    <a:pt x="16940" y="88875"/>
                  </a:lnTo>
                  <a:lnTo>
                    <a:pt x="8337" y="95250"/>
                  </a:lnTo>
                  <a:lnTo>
                    <a:pt x="0" y="100875"/>
                  </a:lnTo>
                  <a:lnTo>
                    <a:pt x="0" y="100875"/>
                  </a:lnTo>
                  <a:lnTo>
                    <a:pt x="5764" y="104250"/>
                  </a:lnTo>
                  <a:lnTo>
                    <a:pt x="11263" y="107250"/>
                  </a:lnTo>
                  <a:lnTo>
                    <a:pt x="16585" y="109875"/>
                  </a:lnTo>
                  <a:lnTo>
                    <a:pt x="21818" y="112125"/>
                  </a:lnTo>
                  <a:lnTo>
                    <a:pt x="26873" y="114375"/>
                  </a:lnTo>
                  <a:lnTo>
                    <a:pt x="31751" y="115875"/>
                  </a:lnTo>
                  <a:lnTo>
                    <a:pt x="36452" y="117375"/>
                  </a:lnTo>
                  <a:lnTo>
                    <a:pt x="41064" y="118500"/>
                  </a:lnTo>
                  <a:lnTo>
                    <a:pt x="45587" y="119250"/>
                  </a:lnTo>
                  <a:lnTo>
                    <a:pt x="49933" y="119625"/>
                  </a:lnTo>
                  <a:lnTo>
                    <a:pt x="54101" y="120000"/>
                  </a:lnTo>
                  <a:lnTo>
                    <a:pt x="58181" y="120000"/>
                  </a:lnTo>
                  <a:lnTo>
                    <a:pt x="62172" y="119625"/>
                  </a:lnTo>
                  <a:lnTo>
                    <a:pt x="66075" y="119250"/>
                  </a:lnTo>
                  <a:lnTo>
                    <a:pt x="69800" y="118500"/>
                  </a:lnTo>
                  <a:lnTo>
                    <a:pt x="73436" y="117375"/>
                  </a:lnTo>
                  <a:lnTo>
                    <a:pt x="76895" y="116250"/>
                  </a:lnTo>
                  <a:lnTo>
                    <a:pt x="80354" y="114750"/>
                  </a:lnTo>
                  <a:lnTo>
                    <a:pt x="83636" y="112875"/>
                  </a:lnTo>
                  <a:lnTo>
                    <a:pt x="86917" y="111000"/>
                  </a:lnTo>
                  <a:lnTo>
                    <a:pt x="90022" y="108750"/>
                  </a:lnTo>
                  <a:lnTo>
                    <a:pt x="93126" y="106500"/>
                  </a:lnTo>
                  <a:lnTo>
                    <a:pt x="96053" y="103875"/>
                  </a:lnTo>
                  <a:lnTo>
                    <a:pt x="98980" y="101250"/>
                  </a:lnTo>
                  <a:lnTo>
                    <a:pt x="101818" y="98250"/>
                  </a:lnTo>
                  <a:lnTo>
                    <a:pt x="104567" y="95250"/>
                  </a:lnTo>
                  <a:lnTo>
                    <a:pt x="107228" y="91875"/>
                  </a:lnTo>
                  <a:lnTo>
                    <a:pt x="109889" y="88500"/>
                  </a:lnTo>
                  <a:lnTo>
                    <a:pt x="114944" y="81000"/>
                  </a:lnTo>
                  <a:lnTo>
                    <a:pt x="119822" y="73125"/>
                  </a:lnTo>
                  <a:lnTo>
                    <a:pt x="119822" y="73125"/>
                  </a:lnTo>
                  <a:lnTo>
                    <a:pt x="120000" y="72750"/>
                  </a:lnTo>
                  <a:lnTo>
                    <a:pt x="120000" y="72750"/>
                  </a:lnTo>
                  <a:lnTo>
                    <a:pt x="120000" y="0"/>
                  </a:lnTo>
                  <a:lnTo>
                    <a:pt x="120000" y="0"/>
                  </a:lnTo>
                  <a:lnTo>
                    <a:pt x="119733" y="0"/>
                  </a:lnTo>
                  <a:lnTo>
                    <a:pt x="119733" y="0"/>
                  </a:lnTo>
                  <a:close/>
                </a:path>
              </a:pathLst>
            </a:custGeom>
            <a:solidFill>
              <a:schemeClr val="lt2">
                <a:alpha val="28627"/>
              </a:schemeClr>
            </a:solidFill>
            <a:ln>
              <a:noFill/>
            </a:ln>
          </p:spPr>
          <p:txBody>
            <a:bodyPr anchorCtr="0" anchor="t" bIns="45700" lIns="91425" rIns="91425" tIns="45700">
              <a:noAutofit/>
            </a:bodyPr>
            <a:lstStyle/>
            <a:p>
              <a:pPr indent="0" lvl="0" marL="0" marR="0" rtl="0" algn="l">
                <a:spcBef>
                  <a:spcPts val="0"/>
                </a:spcBef>
                <a:buNone/>
              </a:pPr>
              <a:r>
                <a:t/>
              </a:r>
              <a:endParaRPr sz="1800">
                <a:solidFill>
                  <a:schemeClr val="dk1"/>
                </a:solidFill>
                <a:latin typeface="Candara"/>
                <a:ea typeface="Candara"/>
                <a:cs typeface="Candara"/>
                <a:sym typeface="Candara"/>
              </a:endParaRPr>
            </a:p>
          </p:txBody>
        </p:sp>
        <p:sp>
          <p:nvSpPr>
            <p:cNvPr id="305" name="Shape 305"/>
            <p:cNvSpPr/>
            <p:nvPr/>
          </p:nvSpPr>
          <p:spPr>
            <a:xfrm>
              <a:off x="-309562" y="4318000"/>
              <a:ext cx="8280401" cy="1209675"/>
            </a:xfrm>
            <a:custGeom>
              <a:pathLst>
                <a:path extrusionOk="0" h="120000" w="120000">
                  <a:moveTo>
                    <a:pt x="120000" y="112440"/>
                  </a:moveTo>
                  <a:lnTo>
                    <a:pt x="120000" y="112440"/>
                  </a:lnTo>
                  <a:lnTo>
                    <a:pt x="117377" y="110236"/>
                  </a:lnTo>
                  <a:lnTo>
                    <a:pt x="114662" y="108031"/>
                  </a:lnTo>
                  <a:lnTo>
                    <a:pt x="109003" y="102677"/>
                  </a:lnTo>
                  <a:lnTo>
                    <a:pt x="103021" y="96062"/>
                  </a:lnTo>
                  <a:lnTo>
                    <a:pt x="96717" y="88818"/>
                  </a:lnTo>
                  <a:lnTo>
                    <a:pt x="90046" y="80000"/>
                  </a:lnTo>
                  <a:lnTo>
                    <a:pt x="83006" y="70236"/>
                  </a:lnTo>
                  <a:lnTo>
                    <a:pt x="75598" y="58897"/>
                  </a:lnTo>
                  <a:lnTo>
                    <a:pt x="67776" y="46614"/>
                  </a:lnTo>
                  <a:lnTo>
                    <a:pt x="67776" y="46614"/>
                  </a:lnTo>
                  <a:lnTo>
                    <a:pt x="64693" y="41889"/>
                  </a:lnTo>
                  <a:lnTo>
                    <a:pt x="61702" y="37165"/>
                  </a:lnTo>
                  <a:lnTo>
                    <a:pt x="58803" y="33070"/>
                  </a:lnTo>
                  <a:lnTo>
                    <a:pt x="55904" y="28976"/>
                  </a:lnTo>
                  <a:lnTo>
                    <a:pt x="53098" y="25511"/>
                  </a:lnTo>
                  <a:lnTo>
                    <a:pt x="50383" y="22047"/>
                  </a:lnTo>
                  <a:lnTo>
                    <a:pt x="47714" y="18897"/>
                  </a:lnTo>
                  <a:lnTo>
                    <a:pt x="45092" y="16062"/>
                  </a:lnTo>
                  <a:lnTo>
                    <a:pt x="42561" y="13543"/>
                  </a:lnTo>
                  <a:lnTo>
                    <a:pt x="40030" y="11338"/>
                  </a:lnTo>
                  <a:lnTo>
                    <a:pt x="35245" y="7244"/>
                  </a:lnTo>
                  <a:lnTo>
                    <a:pt x="30690" y="4409"/>
                  </a:lnTo>
                  <a:lnTo>
                    <a:pt x="26411" y="2204"/>
                  </a:lnTo>
                  <a:lnTo>
                    <a:pt x="22315" y="629"/>
                  </a:lnTo>
                  <a:lnTo>
                    <a:pt x="18450" y="0"/>
                  </a:lnTo>
                  <a:lnTo>
                    <a:pt x="14815" y="0"/>
                  </a:lnTo>
                  <a:lnTo>
                    <a:pt x="11411" y="629"/>
                  </a:lnTo>
                  <a:lnTo>
                    <a:pt x="8236" y="1574"/>
                  </a:lnTo>
                  <a:lnTo>
                    <a:pt x="5291" y="3149"/>
                  </a:lnTo>
                  <a:lnTo>
                    <a:pt x="2530" y="5039"/>
                  </a:lnTo>
                  <a:lnTo>
                    <a:pt x="0" y="7559"/>
                  </a:lnTo>
                  <a:lnTo>
                    <a:pt x="0" y="7559"/>
                  </a:lnTo>
                  <a:lnTo>
                    <a:pt x="3542" y="10393"/>
                  </a:lnTo>
                  <a:lnTo>
                    <a:pt x="7223" y="13543"/>
                  </a:lnTo>
                  <a:lnTo>
                    <a:pt x="11042" y="17637"/>
                  </a:lnTo>
                  <a:lnTo>
                    <a:pt x="15000" y="22047"/>
                  </a:lnTo>
                  <a:lnTo>
                    <a:pt x="19095" y="27401"/>
                  </a:lnTo>
                  <a:lnTo>
                    <a:pt x="23328" y="33070"/>
                  </a:lnTo>
                  <a:lnTo>
                    <a:pt x="27745" y="39370"/>
                  </a:lnTo>
                  <a:lnTo>
                    <a:pt x="32254" y="46614"/>
                  </a:lnTo>
                  <a:lnTo>
                    <a:pt x="32254" y="46614"/>
                  </a:lnTo>
                  <a:lnTo>
                    <a:pt x="40398" y="59527"/>
                  </a:lnTo>
                  <a:lnTo>
                    <a:pt x="48128" y="70866"/>
                  </a:lnTo>
                  <a:lnTo>
                    <a:pt x="55398" y="81259"/>
                  </a:lnTo>
                  <a:lnTo>
                    <a:pt x="58941" y="85669"/>
                  </a:lnTo>
                  <a:lnTo>
                    <a:pt x="62300" y="90078"/>
                  </a:lnTo>
                  <a:lnTo>
                    <a:pt x="65613" y="94173"/>
                  </a:lnTo>
                  <a:lnTo>
                    <a:pt x="68834" y="97637"/>
                  </a:lnTo>
                  <a:lnTo>
                    <a:pt x="71963" y="101102"/>
                  </a:lnTo>
                  <a:lnTo>
                    <a:pt x="75000" y="104251"/>
                  </a:lnTo>
                  <a:lnTo>
                    <a:pt x="77944" y="106771"/>
                  </a:lnTo>
                  <a:lnTo>
                    <a:pt x="80797" y="109291"/>
                  </a:lnTo>
                  <a:lnTo>
                    <a:pt x="83558" y="111496"/>
                  </a:lnTo>
                  <a:lnTo>
                    <a:pt x="86273" y="113700"/>
                  </a:lnTo>
                  <a:lnTo>
                    <a:pt x="88895" y="115275"/>
                  </a:lnTo>
                  <a:lnTo>
                    <a:pt x="91426" y="116535"/>
                  </a:lnTo>
                  <a:lnTo>
                    <a:pt x="93865" y="117795"/>
                  </a:lnTo>
                  <a:lnTo>
                    <a:pt x="96257" y="118740"/>
                  </a:lnTo>
                  <a:lnTo>
                    <a:pt x="98604" y="119370"/>
                  </a:lnTo>
                  <a:lnTo>
                    <a:pt x="100858" y="120000"/>
                  </a:lnTo>
                  <a:lnTo>
                    <a:pt x="103021" y="120000"/>
                  </a:lnTo>
                  <a:lnTo>
                    <a:pt x="105138" y="120000"/>
                  </a:lnTo>
                  <a:lnTo>
                    <a:pt x="107208" y="119685"/>
                  </a:lnTo>
                  <a:lnTo>
                    <a:pt x="109187" y="119370"/>
                  </a:lnTo>
                  <a:lnTo>
                    <a:pt x="111119" y="118740"/>
                  </a:lnTo>
                  <a:lnTo>
                    <a:pt x="113006" y="117795"/>
                  </a:lnTo>
                  <a:lnTo>
                    <a:pt x="114846" y="116535"/>
                  </a:lnTo>
                  <a:lnTo>
                    <a:pt x="116595" y="115275"/>
                  </a:lnTo>
                  <a:lnTo>
                    <a:pt x="118343" y="114015"/>
                  </a:lnTo>
                  <a:lnTo>
                    <a:pt x="120000" y="112440"/>
                  </a:lnTo>
                  <a:lnTo>
                    <a:pt x="120000" y="112440"/>
                  </a:lnTo>
                  <a:close/>
                </a:path>
              </a:pathLst>
            </a:custGeom>
            <a:solidFill>
              <a:schemeClr val="lt2">
                <a:alpha val="40000"/>
              </a:schemeClr>
            </a:solidFill>
            <a:ln>
              <a:noFill/>
            </a:ln>
          </p:spPr>
          <p:txBody>
            <a:bodyPr anchorCtr="0" anchor="t" bIns="45700" lIns="91425" rIns="91425" tIns="45700">
              <a:noAutofit/>
            </a:bodyPr>
            <a:lstStyle/>
            <a:p>
              <a:pPr indent="0" lvl="0" marL="0" marR="0" rtl="0" algn="l">
                <a:spcBef>
                  <a:spcPts val="0"/>
                </a:spcBef>
                <a:buNone/>
              </a:pPr>
              <a:r>
                <a:t/>
              </a:r>
              <a:endParaRPr sz="1800">
                <a:solidFill>
                  <a:schemeClr val="dk1"/>
                </a:solidFill>
                <a:latin typeface="Candara"/>
                <a:ea typeface="Candara"/>
                <a:cs typeface="Candara"/>
                <a:sym typeface="Candara"/>
              </a:endParaRPr>
            </a:p>
          </p:txBody>
        </p:sp>
        <p:sp>
          <p:nvSpPr>
            <p:cNvPr id="306" name="Shape 306"/>
            <p:cNvSpPr/>
            <p:nvPr/>
          </p:nvSpPr>
          <p:spPr>
            <a:xfrm>
              <a:off x="3175" y="4335462"/>
              <a:ext cx="8166099" cy="1101725"/>
            </a:xfrm>
            <a:custGeom>
              <a:pathLst>
                <a:path extrusionOk="0" h="120000" w="120000">
                  <a:moveTo>
                    <a:pt x="0" y="12103"/>
                  </a:moveTo>
                  <a:lnTo>
                    <a:pt x="0" y="12103"/>
                  </a:lnTo>
                  <a:lnTo>
                    <a:pt x="419" y="11412"/>
                  </a:lnTo>
                  <a:lnTo>
                    <a:pt x="1679" y="9682"/>
                  </a:lnTo>
                  <a:lnTo>
                    <a:pt x="3825" y="7262"/>
                  </a:lnTo>
                  <a:lnTo>
                    <a:pt x="5225" y="5878"/>
                  </a:lnTo>
                  <a:lnTo>
                    <a:pt x="6858" y="4495"/>
                  </a:lnTo>
                  <a:lnTo>
                    <a:pt x="8678" y="3458"/>
                  </a:lnTo>
                  <a:lnTo>
                    <a:pt x="10777" y="2420"/>
                  </a:lnTo>
                  <a:lnTo>
                    <a:pt x="13063" y="1383"/>
                  </a:lnTo>
                  <a:lnTo>
                    <a:pt x="15629" y="691"/>
                  </a:lnTo>
                  <a:lnTo>
                    <a:pt x="18429" y="345"/>
                  </a:lnTo>
                  <a:lnTo>
                    <a:pt x="21461" y="0"/>
                  </a:lnTo>
                  <a:lnTo>
                    <a:pt x="24727" y="345"/>
                  </a:lnTo>
                  <a:lnTo>
                    <a:pt x="28227" y="1037"/>
                  </a:lnTo>
                  <a:lnTo>
                    <a:pt x="32006" y="2420"/>
                  </a:lnTo>
                  <a:lnTo>
                    <a:pt x="36018" y="4149"/>
                  </a:lnTo>
                  <a:lnTo>
                    <a:pt x="40264" y="6916"/>
                  </a:lnTo>
                  <a:lnTo>
                    <a:pt x="44790" y="10028"/>
                  </a:lnTo>
                  <a:lnTo>
                    <a:pt x="49595" y="13832"/>
                  </a:lnTo>
                  <a:lnTo>
                    <a:pt x="54634" y="18328"/>
                  </a:lnTo>
                  <a:lnTo>
                    <a:pt x="59953" y="23861"/>
                  </a:lnTo>
                  <a:lnTo>
                    <a:pt x="65505" y="30086"/>
                  </a:lnTo>
                  <a:lnTo>
                    <a:pt x="71337" y="37348"/>
                  </a:lnTo>
                  <a:lnTo>
                    <a:pt x="77449" y="45994"/>
                  </a:lnTo>
                  <a:lnTo>
                    <a:pt x="83841" y="55331"/>
                  </a:lnTo>
                  <a:lnTo>
                    <a:pt x="90513" y="65706"/>
                  </a:lnTo>
                  <a:lnTo>
                    <a:pt x="97465" y="77463"/>
                  </a:lnTo>
                  <a:lnTo>
                    <a:pt x="104696" y="90259"/>
                  </a:lnTo>
                  <a:lnTo>
                    <a:pt x="112208" y="104438"/>
                  </a:lnTo>
                  <a:lnTo>
                    <a:pt x="120000" y="120000"/>
                  </a:lnTo>
                </a:path>
              </a:pathLst>
            </a:custGeom>
            <a:noFill/>
            <a:ln cap="flat" cmpd="sng" w="9525">
              <a:solidFill>
                <a:srgbClr val="FFFFFF"/>
              </a:solidFill>
              <a:prstDash val="solid"/>
              <a:round/>
              <a:headEnd len="med" w="med" type="none"/>
              <a:tailEnd len="med" w="med" type="none"/>
            </a:ln>
          </p:spPr>
          <p:txBody>
            <a:bodyPr anchorCtr="0" anchor="t" bIns="45700" lIns="91425" rIns="91425" tIns="45700">
              <a:noAutofit/>
            </a:bodyPr>
            <a:lstStyle/>
            <a:p>
              <a:pPr indent="0" lvl="0" marL="0" marR="0" rtl="0" algn="l">
                <a:spcBef>
                  <a:spcPts val="0"/>
                </a:spcBef>
                <a:buNone/>
              </a:pPr>
              <a:r>
                <a:t/>
              </a:r>
              <a:endParaRPr sz="1800">
                <a:solidFill>
                  <a:schemeClr val="dk1"/>
                </a:solidFill>
                <a:latin typeface="Candara"/>
                <a:ea typeface="Candara"/>
                <a:cs typeface="Candara"/>
                <a:sym typeface="Candara"/>
              </a:endParaRPr>
            </a:p>
          </p:txBody>
        </p:sp>
        <p:sp>
          <p:nvSpPr>
            <p:cNvPr id="307" name="Shape 307"/>
            <p:cNvSpPr/>
            <p:nvPr/>
          </p:nvSpPr>
          <p:spPr>
            <a:xfrm>
              <a:off x="4156075" y="4316412"/>
              <a:ext cx="4940299" cy="927100"/>
            </a:xfrm>
            <a:custGeom>
              <a:pathLst>
                <a:path extrusionOk="0" h="120000" w="120000">
                  <a:moveTo>
                    <a:pt x="0" y="119999"/>
                  </a:moveTo>
                  <a:lnTo>
                    <a:pt x="0" y="119999"/>
                  </a:lnTo>
                  <a:lnTo>
                    <a:pt x="3470" y="115068"/>
                  </a:lnTo>
                  <a:lnTo>
                    <a:pt x="12956" y="102328"/>
                  </a:lnTo>
                  <a:lnTo>
                    <a:pt x="19511" y="93698"/>
                  </a:lnTo>
                  <a:lnTo>
                    <a:pt x="27069" y="84246"/>
                  </a:lnTo>
                  <a:lnTo>
                    <a:pt x="35475" y="73972"/>
                  </a:lnTo>
                  <a:lnTo>
                    <a:pt x="44498" y="62876"/>
                  </a:lnTo>
                  <a:lnTo>
                    <a:pt x="54061" y="52191"/>
                  </a:lnTo>
                  <a:lnTo>
                    <a:pt x="63856" y="41506"/>
                  </a:lnTo>
                  <a:lnTo>
                    <a:pt x="73881" y="31643"/>
                  </a:lnTo>
                  <a:lnTo>
                    <a:pt x="83830" y="22191"/>
                  </a:lnTo>
                  <a:lnTo>
                    <a:pt x="88766" y="18082"/>
                  </a:lnTo>
                  <a:lnTo>
                    <a:pt x="93547" y="13972"/>
                  </a:lnTo>
                  <a:lnTo>
                    <a:pt x="98329" y="10684"/>
                  </a:lnTo>
                  <a:lnTo>
                    <a:pt x="102956" y="7397"/>
                  </a:lnTo>
                  <a:lnTo>
                    <a:pt x="107506" y="4931"/>
                  </a:lnTo>
                  <a:lnTo>
                    <a:pt x="111825" y="2876"/>
                  </a:lnTo>
                  <a:lnTo>
                    <a:pt x="115989" y="1232"/>
                  </a:lnTo>
                  <a:lnTo>
                    <a:pt x="120000" y="0"/>
                  </a:lnTo>
                </a:path>
              </a:pathLst>
            </a:custGeom>
            <a:noFill/>
            <a:ln cap="flat" cmpd="sng" w="9525">
              <a:solidFill>
                <a:srgbClr val="FFFFFF"/>
              </a:solidFill>
              <a:prstDash val="solid"/>
              <a:round/>
              <a:headEnd len="med" w="med" type="none"/>
              <a:tailEnd len="med" w="med" type="none"/>
            </a:ln>
          </p:spPr>
          <p:txBody>
            <a:bodyPr anchorCtr="0" anchor="t" bIns="45700" lIns="91425" rIns="91425" tIns="45700">
              <a:noAutofit/>
            </a:bodyPr>
            <a:lstStyle/>
            <a:p>
              <a:pPr indent="0" lvl="0" marL="0" marR="0" rtl="0" algn="l">
                <a:spcBef>
                  <a:spcPts val="0"/>
                </a:spcBef>
                <a:buNone/>
              </a:pPr>
              <a:r>
                <a:t/>
              </a:r>
              <a:endParaRPr sz="1800">
                <a:solidFill>
                  <a:schemeClr val="dk1"/>
                </a:solidFill>
                <a:latin typeface="Candara"/>
                <a:ea typeface="Candara"/>
                <a:cs typeface="Candara"/>
                <a:sym typeface="Candara"/>
              </a:endParaRPr>
            </a:p>
          </p:txBody>
        </p:sp>
        <p:sp>
          <p:nvSpPr>
            <p:cNvPr id="308" name="Shape 308"/>
            <p:cNvSpPr/>
            <p:nvPr/>
          </p:nvSpPr>
          <p:spPr>
            <a:xfrm>
              <a:off x="-3905251" y="4294187"/>
              <a:ext cx="13027839" cy="1892300"/>
            </a:xfrm>
            <a:custGeom>
              <a:pathLst>
                <a:path extrusionOk="0" h="120000" w="120000">
                  <a:moveTo>
                    <a:pt x="119941" y="51543"/>
                  </a:moveTo>
                  <a:lnTo>
                    <a:pt x="119941" y="51543"/>
                  </a:lnTo>
                  <a:lnTo>
                    <a:pt x="118828" y="54563"/>
                  </a:lnTo>
                  <a:lnTo>
                    <a:pt x="117715" y="57382"/>
                  </a:lnTo>
                  <a:lnTo>
                    <a:pt x="116544" y="60000"/>
                  </a:lnTo>
                  <a:lnTo>
                    <a:pt x="115344" y="62416"/>
                  </a:lnTo>
                  <a:lnTo>
                    <a:pt x="114114" y="64832"/>
                  </a:lnTo>
                  <a:lnTo>
                    <a:pt x="112825" y="67046"/>
                  </a:lnTo>
                  <a:lnTo>
                    <a:pt x="111508" y="68859"/>
                  </a:lnTo>
                  <a:lnTo>
                    <a:pt x="110131" y="70671"/>
                  </a:lnTo>
                  <a:lnTo>
                    <a:pt x="108696" y="72281"/>
                  </a:lnTo>
                  <a:lnTo>
                    <a:pt x="107203" y="73489"/>
                  </a:lnTo>
                  <a:lnTo>
                    <a:pt x="105651" y="74697"/>
                  </a:lnTo>
                  <a:lnTo>
                    <a:pt x="104040" y="75503"/>
                  </a:lnTo>
                  <a:lnTo>
                    <a:pt x="102371" y="76308"/>
                  </a:lnTo>
                  <a:lnTo>
                    <a:pt x="100614" y="76711"/>
                  </a:lnTo>
                  <a:lnTo>
                    <a:pt x="98799" y="76711"/>
                  </a:lnTo>
                  <a:lnTo>
                    <a:pt x="96896" y="76510"/>
                  </a:lnTo>
                  <a:lnTo>
                    <a:pt x="94904" y="76107"/>
                  </a:lnTo>
                  <a:lnTo>
                    <a:pt x="92855" y="75503"/>
                  </a:lnTo>
                  <a:lnTo>
                    <a:pt x="90717" y="74496"/>
                  </a:lnTo>
                  <a:lnTo>
                    <a:pt x="88462" y="73087"/>
                  </a:lnTo>
                  <a:lnTo>
                    <a:pt x="86120" y="71476"/>
                  </a:lnTo>
                  <a:lnTo>
                    <a:pt x="83689" y="69463"/>
                  </a:lnTo>
                  <a:lnTo>
                    <a:pt x="81171" y="67248"/>
                  </a:lnTo>
                  <a:lnTo>
                    <a:pt x="78535" y="64630"/>
                  </a:lnTo>
                  <a:lnTo>
                    <a:pt x="75783" y="61610"/>
                  </a:lnTo>
                  <a:lnTo>
                    <a:pt x="72942" y="58187"/>
                  </a:lnTo>
                  <a:lnTo>
                    <a:pt x="69956" y="54362"/>
                  </a:lnTo>
                  <a:lnTo>
                    <a:pt x="66881" y="50335"/>
                  </a:lnTo>
                  <a:lnTo>
                    <a:pt x="63660" y="45704"/>
                  </a:lnTo>
                  <a:lnTo>
                    <a:pt x="60351" y="40872"/>
                  </a:lnTo>
                  <a:lnTo>
                    <a:pt x="56896" y="35637"/>
                  </a:lnTo>
                  <a:lnTo>
                    <a:pt x="53294" y="29798"/>
                  </a:lnTo>
                  <a:lnTo>
                    <a:pt x="53294" y="29798"/>
                  </a:lnTo>
                  <a:lnTo>
                    <a:pt x="49721" y="24161"/>
                  </a:lnTo>
                  <a:lnTo>
                    <a:pt x="46266" y="19328"/>
                  </a:lnTo>
                  <a:lnTo>
                    <a:pt x="42957" y="14899"/>
                  </a:lnTo>
                  <a:lnTo>
                    <a:pt x="39795" y="11275"/>
                  </a:lnTo>
                  <a:lnTo>
                    <a:pt x="36778" y="8255"/>
                  </a:lnTo>
                  <a:lnTo>
                    <a:pt x="33879" y="5637"/>
                  </a:lnTo>
                  <a:lnTo>
                    <a:pt x="31127" y="3624"/>
                  </a:lnTo>
                  <a:lnTo>
                    <a:pt x="28521" y="2013"/>
                  </a:lnTo>
                  <a:lnTo>
                    <a:pt x="26002" y="1006"/>
                  </a:lnTo>
                  <a:lnTo>
                    <a:pt x="23660" y="201"/>
                  </a:lnTo>
                  <a:lnTo>
                    <a:pt x="21405" y="0"/>
                  </a:lnTo>
                  <a:lnTo>
                    <a:pt x="19297" y="0"/>
                  </a:lnTo>
                  <a:lnTo>
                    <a:pt x="17306" y="402"/>
                  </a:lnTo>
                  <a:lnTo>
                    <a:pt x="15431" y="1006"/>
                  </a:lnTo>
                  <a:lnTo>
                    <a:pt x="13674" y="2013"/>
                  </a:lnTo>
                  <a:lnTo>
                    <a:pt x="12035" y="3020"/>
                  </a:lnTo>
                  <a:lnTo>
                    <a:pt x="10483" y="4429"/>
                  </a:lnTo>
                  <a:lnTo>
                    <a:pt x="9077" y="5838"/>
                  </a:lnTo>
                  <a:lnTo>
                    <a:pt x="7759" y="7449"/>
                  </a:lnTo>
                  <a:lnTo>
                    <a:pt x="6588" y="9261"/>
                  </a:lnTo>
                  <a:lnTo>
                    <a:pt x="5475" y="10872"/>
                  </a:lnTo>
                  <a:lnTo>
                    <a:pt x="4509" y="12684"/>
                  </a:lnTo>
                  <a:lnTo>
                    <a:pt x="3631" y="14496"/>
                  </a:lnTo>
                  <a:lnTo>
                    <a:pt x="2840" y="16107"/>
                  </a:lnTo>
                  <a:lnTo>
                    <a:pt x="2166" y="17718"/>
                  </a:lnTo>
                  <a:lnTo>
                    <a:pt x="1581" y="19328"/>
                  </a:lnTo>
                  <a:lnTo>
                    <a:pt x="702" y="21744"/>
                  </a:lnTo>
                  <a:lnTo>
                    <a:pt x="175" y="23557"/>
                  </a:lnTo>
                  <a:lnTo>
                    <a:pt x="0" y="24161"/>
                  </a:lnTo>
                  <a:lnTo>
                    <a:pt x="0" y="120000"/>
                  </a:lnTo>
                  <a:lnTo>
                    <a:pt x="119941" y="120000"/>
                  </a:lnTo>
                  <a:lnTo>
                    <a:pt x="119941" y="120000"/>
                  </a:lnTo>
                  <a:lnTo>
                    <a:pt x="120000" y="119395"/>
                  </a:lnTo>
                  <a:lnTo>
                    <a:pt x="120000" y="119395"/>
                  </a:lnTo>
                  <a:lnTo>
                    <a:pt x="120000" y="51342"/>
                  </a:lnTo>
                  <a:lnTo>
                    <a:pt x="120000" y="51342"/>
                  </a:lnTo>
                  <a:lnTo>
                    <a:pt x="119941" y="51543"/>
                  </a:lnTo>
                  <a:lnTo>
                    <a:pt x="119941" y="51543"/>
                  </a:lnTo>
                  <a:close/>
                </a:path>
              </a:pathLst>
            </a:custGeom>
            <a:solidFill>
              <a:schemeClr val="lt1"/>
            </a:solidFill>
            <a:ln>
              <a:noFill/>
            </a:ln>
          </p:spPr>
          <p:txBody>
            <a:bodyPr anchorCtr="0" anchor="t" bIns="45700" lIns="91425" rIns="91425" tIns="45700">
              <a:noAutofit/>
            </a:bodyPr>
            <a:lstStyle/>
            <a:p>
              <a:pPr indent="0" lvl="0" marL="0" marR="0" rtl="0" algn="l">
                <a:spcBef>
                  <a:spcPts val="0"/>
                </a:spcBef>
                <a:buNone/>
              </a:pPr>
              <a:r>
                <a:t/>
              </a:r>
              <a:endParaRPr sz="1800">
                <a:solidFill>
                  <a:schemeClr val="dk1"/>
                </a:solidFill>
                <a:latin typeface="Candara"/>
                <a:ea typeface="Candara"/>
                <a:cs typeface="Candara"/>
                <a:sym typeface="Candara"/>
              </a:endParaRPr>
            </a:p>
          </p:txBody>
        </p:sp>
      </p:grpSp>
      <p:sp>
        <p:nvSpPr>
          <p:cNvPr id="309" name="Shape 309"/>
          <p:cNvSpPr txBox="1"/>
          <p:nvPr>
            <p:ph idx="10" type="dt"/>
          </p:nvPr>
        </p:nvSpPr>
        <p:spPr>
          <a:xfrm>
            <a:off x="5163671" y="6250164"/>
            <a:ext cx="3786690" cy="365125"/>
          </a:xfrm>
          <a:prstGeom prst="rect">
            <a:avLst/>
          </a:prstGeom>
          <a:noFill/>
          <a:ln>
            <a:noFill/>
          </a:ln>
        </p:spPr>
        <p:txBody>
          <a:bodyPr anchorCtr="0" anchor="ctr" bIns="91425" lIns="91425" rIns="91425" tIns="91425"/>
          <a:lstStyle>
            <a:lvl1pPr indent="0" lvl="0" marL="0" marR="0" rtl="0" algn="r">
              <a:spcBef>
                <a:spcPts val="0"/>
              </a:spcBef>
              <a:buNone/>
              <a:defRPr sz="1000">
                <a:solidFill>
                  <a:schemeClr val="dk2"/>
                </a:solidFill>
                <a:latin typeface="Candara"/>
                <a:ea typeface="Candara"/>
                <a:cs typeface="Candara"/>
                <a:sym typeface="Candara"/>
              </a:defRPr>
            </a:lvl1pPr>
            <a:lvl2pPr indent="0" lvl="1" marL="457200" marR="0" rtl="0" algn="l">
              <a:spcBef>
                <a:spcPts val="0"/>
              </a:spcBef>
              <a:buNone/>
              <a:defRPr b="0" i="0" sz="1800" u="none" cap="none" strike="noStrike">
                <a:solidFill>
                  <a:schemeClr val="dk1"/>
                </a:solidFill>
                <a:latin typeface="Candara"/>
                <a:ea typeface="Candara"/>
                <a:cs typeface="Candara"/>
                <a:sym typeface="Candara"/>
              </a:defRPr>
            </a:lvl2pPr>
            <a:lvl3pPr indent="0" lvl="2" marL="914400" marR="0" rtl="0" algn="l">
              <a:spcBef>
                <a:spcPts val="0"/>
              </a:spcBef>
              <a:buNone/>
              <a:defRPr b="0" i="0" sz="1800" u="none" cap="none" strike="noStrike">
                <a:solidFill>
                  <a:schemeClr val="dk1"/>
                </a:solidFill>
                <a:latin typeface="Candara"/>
                <a:ea typeface="Candara"/>
                <a:cs typeface="Candara"/>
                <a:sym typeface="Candara"/>
              </a:defRPr>
            </a:lvl3pPr>
            <a:lvl4pPr indent="0" lvl="3" marL="1371600" marR="0" rtl="0" algn="l">
              <a:spcBef>
                <a:spcPts val="0"/>
              </a:spcBef>
              <a:buNone/>
              <a:defRPr b="0" i="0" sz="1800" u="none" cap="none" strike="noStrike">
                <a:solidFill>
                  <a:schemeClr val="dk1"/>
                </a:solidFill>
                <a:latin typeface="Candara"/>
                <a:ea typeface="Candara"/>
                <a:cs typeface="Candara"/>
                <a:sym typeface="Candara"/>
              </a:defRPr>
            </a:lvl4pPr>
            <a:lvl5pPr indent="0" lvl="4" marL="1828800" marR="0" rtl="0" algn="l">
              <a:spcBef>
                <a:spcPts val="0"/>
              </a:spcBef>
              <a:buNone/>
              <a:defRPr b="0" i="0" sz="1800" u="none" cap="none" strike="noStrike">
                <a:solidFill>
                  <a:schemeClr val="dk1"/>
                </a:solidFill>
                <a:latin typeface="Candara"/>
                <a:ea typeface="Candara"/>
                <a:cs typeface="Candara"/>
                <a:sym typeface="Candara"/>
              </a:defRPr>
            </a:lvl5pPr>
            <a:lvl6pPr indent="0" lvl="5" marL="2286000" marR="0" rtl="0" algn="l">
              <a:spcBef>
                <a:spcPts val="0"/>
              </a:spcBef>
              <a:buNone/>
              <a:defRPr b="0" i="0" sz="1800" u="none" cap="none" strike="noStrike">
                <a:solidFill>
                  <a:schemeClr val="dk1"/>
                </a:solidFill>
                <a:latin typeface="Candara"/>
                <a:ea typeface="Candara"/>
                <a:cs typeface="Candara"/>
                <a:sym typeface="Candara"/>
              </a:defRPr>
            </a:lvl6pPr>
            <a:lvl7pPr indent="0" lvl="6" marL="2743200" marR="0" rtl="0" algn="l">
              <a:spcBef>
                <a:spcPts val="0"/>
              </a:spcBef>
              <a:buNone/>
              <a:defRPr b="0" i="0" sz="1800" u="none" cap="none" strike="noStrike">
                <a:solidFill>
                  <a:schemeClr val="dk1"/>
                </a:solidFill>
                <a:latin typeface="Candara"/>
                <a:ea typeface="Candara"/>
                <a:cs typeface="Candara"/>
                <a:sym typeface="Candara"/>
              </a:defRPr>
            </a:lvl7pPr>
            <a:lvl8pPr indent="0" lvl="7" marL="3200400" marR="0" rtl="0" algn="l">
              <a:spcBef>
                <a:spcPts val="0"/>
              </a:spcBef>
              <a:buNone/>
              <a:defRPr b="0" i="0" sz="1800" u="none" cap="none" strike="noStrike">
                <a:solidFill>
                  <a:schemeClr val="dk1"/>
                </a:solidFill>
                <a:latin typeface="Candara"/>
                <a:ea typeface="Candara"/>
                <a:cs typeface="Candara"/>
                <a:sym typeface="Candara"/>
              </a:defRPr>
            </a:lvl8pPr>
            <a:lvl9pPr indent="0" lvl="8" marL="3657600" marR="0" rtl="0" algn="l">
              <a:spcBef>
                <a:spcPts val="0"/>
              </a:spcBef>
              <a:buNone/>
              <a:defRPr b="0" i="0" sz="1800" u="none" cap="none" strike="noStrike">
                <a:solidFill>
                  <a:schemeClr val="dk1"/>
                </a:solidFill>
                <a:latin typeface="Candara"/>
                <a:ea typeface="Candara"/>
                <a:cs typeface="Candara"/>
                <a:sym typeface="Candara"/>
              </a:defRPr>
            </a:lvl9pPr>
          </a:lstStyle>
          <a:p/>
        </p:txBody>
      </p:sp>
      <p:sp>
        <p:nvSpPr>
          <p:cNvPr id="310" name="Shape 310"/>
          <p:cNvSpPr txBox="1"/>
          <p:nvPr>
            <p:ph idx="11" type="ftr"/>
          </p:nvPr>
        </p:nvSpPr>
        <p:spPr>
          <a:xfrm>
            <a:off x="193638" y="6250164"/>
            <a:ext cx="3786690" cy="365125"/>
          </a:xfrm>
          <a:prstGeom prst="rect">
            <a:avLst/>
          </a:prstGeom>
          <a:noFill/>
          <a:ln>
            <a:noFill/>
          </a:ln>
        </p:spPr>
        <p:txBody>
          <a:bodyPr anchorCtr="0" anchor="ctr" bIns="91425" lIns="91425" rIns="91425" tIns="91425"/>
          <a:lstStyle>
            <a:lvl1pPr indent="0" lvl="0" marL="0" marR="0" rtl="0" algn="l">
              <a:spcBef>
                <a:spcPts val="0"/>
              </a:spcBef>
              <a:buNone/>
              <a:defRPr sz="1000">
                <a:solidFill>
                  <a:schemeClr val="dk2"/>
                </a:solidFill>
                <a:latin typeface="Candara"/>
                <a:ea typeface="Candara"/>
                <a:cs typeface="Candara"/>
                <a:sym typeface="Candara"/>
              </a:defRPr>
            </a:lvl1pPr>
            <a:lvl2pPr indent="0" lvl="1" marL="457200" marR="0" rtl="0" algn="l">
              <a:spcBef>
                <a:spcPts val="0"/>
              </a:spcBef>
              <a:buNone/>
              <a:defRPr b="0" i="0" sz="1800" u="none" cap="none" strike="noStrike">
                <a:solidFill>
                  <a:schemeClr val="dk1"/>
                </a:solidFill>
                <a:latin typeface="Candara"/>
                <a:ea typeface="Candara"/>
                <a:cs typeface="Candara"/>
                <a:sym typeface="Candara"/>
              </a:defRPr>
            </a:lvl2pPr>
            <a:lvl3pPr indent="0" lvl="2" marL="914400" marR="0" rtl="0" algn="l">
              <a:spcBef>
                <a:spcPts val="0"/>
              </a:spcBef>
              <a:buNone/>
              <a:defRPr b="0" i="0" sz="1800" u="none" cap="none" strike="noStrike">
                <a:solidFill>
                  <a:schemeClr val="dk1"/>
                </a:solidFill>
                <a:latin typeface="Candara"/>
                <a:ea typeface="Candara"/>
                <a:cs typeface="Candara"/>
                <a:sym typeface="Candara"/>
              </a:defRPr>
            </a:lvl3pPr>
            <a:lvl4pPr indent="0" lvl="3" marL="1371600" marR="0" rtl="0" algn="l">
              <a:spcBef>
                <a:spcPts val="0"/>
              </a:spcBef>
              <a:buNone/>
              <a:defRPr b="0" i="0" sz="1800" u="none" cap="none" strike="noStrike">
                <a:solidFill>
                  <a:schemeClr val="dk1"/>
                </a:solidFill>
                <a:latin typeface="Candara"/>
                <a:ea typeface="Candara"/>
                <a:cs typeface="Candara"/>
                <a:sym typeface="Candara"/>
              </a:defRPr>
            </a:lvl4pPr>
            <a:lvl5pPr indent="0" lvl="4" marL="1828800" marR="0" rtl="0" algn="l">
              <a:spcBef>
                <a:spcPts val="0"/>
              </a:spcBef>
              <a:buNone/>
              <a:defRPr b="0" i="0" sz="1800" u="none" cap="none" strike="noStrike">
                <a:solidFill>
                  <a:schemeClr val="dk1"/>
                </a:solidFill>
                <a:latin typeface="Candara"/>
                <a:ea typeface="Candara"/>
                <a:cs typeface="Candara"/>
                <a:sym typeface="Candara"/>
              </a:defRPr>
            </a:lvl5pPr>
            <a:lvl6pPr indent="0" lvl="5" marL="2286000" marR="0" rtl="0" algn="l">
              <a:spcBef>
                <a:spcPts val="0"/>
              </a:spcBef>
              <a:buNone/>
              <a:defRPr b="0" i="0" sz="1800" u="none" cap="none" strike="noStrike">
                <a:solidFill>
                  <a:schemeClr val="dk1"/>
                </a:solidFill>
                <a:latin typeface="Candara"/>
                <a:ea typeface="Candara"/>
                <a:cs typeface="Candara"/>
                <a:sym typeface="Candara"/>
              </a:defRPr>
            </a:lvl6pPr>
            <a:lvl7pPr indent="0" lvl="6" marL="2743200" marR="0" rtl="0" algn="l">
              <a:spcBef>
                <a:spcPts val="0"/>
              </a:spcBef>
              <a:buNone/>
              <a:defRPr b="0" i="0" sz="1800" u="none" cap="none" strike="noStrike">
                <a:solidFill>
                  <a:schemeClr val="dk1"/>
                </a:solidFill>
                <a:latin typeface="Candara"/>
                <a:ea typeface="Candara"/>
                <a:cs typeface="Candara"/>
                <a:sym typeface="Candara"/>
              </a:defRPr>
            </a:lvl7pPr>
            <a:lvl8pPr indent="0" lvl="7" marL="3200400" marR="0" rtl="0" algn="l">
              <a:spcBef>
                <a:spcPts val="0"/>
              </a:spcBef>
              <a:buNone/>
              <a:defRPr b="0" i="0" sz="1800" u="none" cap="none" strike="noStrike">
                <a:solidFill>
                  <a:schemeClr val="dk1"/>
                </a:solidFill>
                <a:latin typeface="Candara"/>
                <a:ea typeface="Candara"/>
                <a:cs typeface="Candara"/>
                <a:sym typeface="Candara"/>
              </a:defRPr>
            </a:lvl8pPr>
            <a:lvl9pPr indent="0" lvl="8" marL="3657600" marR="0" rtl="0" algn="l">
              <a:spcBef>
                <a:spcPts val="0"/>
              </a:spcBef>
              <a:buNone/>
              <a:defRPr b="0" i="0" sz="1800" u="none" cap="none" strike="noStrike">
                <a:solidFill>
                  <a:schemeClr val="dk1"/>
                </a:solidFill>
                <a:latin typeface="Candara"/>
                <a:ea typeface="Candara"/>
                <a:cs typeface="Candara"/>
                <a:sym typeface="Candara"/>
              </a:defRPr>
            </a:lvl9pPr>
          </a:lstStyle>
          <a:p/>
        </p:txBody>
      </p:sp>
      <p:sp>
        <p:nvSpPr>
          <p:cNvPr id="311" name="Shape 311"/>
          <p:cNvSpPr txBox="1"/>
          <p:nvPr>
            <p:ph idx="12" type="sldNum"/>
          </p:nvPr>
        </p:nvSpPr>
        <p:spPr>
          <a:xfrm>
            <a:off x="3991087" y="6250162"/>
            <a:ext cx="1161826" cy="365125"/>
          </a:xfrm>
          <a:prstGeom prst="rect">
            <a:avLst/>
          </a:prstGeom>
          <a:noFill/>
          <a:ln>
            <a:noFill/>
          </a:ln>
        </p:spPr>
        <p:txBody>
          <a:bodyPr anchorCtr="0" anchor="ctr" bIns="45700" lIns="91425" rIns="91425" tIns="45700">
            <a:noAutofit/>
          </a:bodyPr>
          <a:lstStyle/>
          <a:p>
            <a:pPr indent="0" lvl="0" marL="0" marR="0" rtl="0" algn="ctr">
              <a:spcBef>
                <a:spcPts val="0"/>
              </a:spcBef>
              <a:buSzPct val="25000"/>
              <a:buNone/>
            </a:pPr>
            <a:fld id="{00000000-1234-1234-1234-123412341234}" type="slidenum">
              <a:rPr lang="en-US" sz="1000">
                <a:solidFill>
                  <a:schemeClr val="dk2"/>
                </a:solidFill>
                <a:latin typeface="Candara"/>
                <a:ea typeface="Candara"/>
                <a:cs typeface="Candara"/>
                <a:sym typeface="Candara"/>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29" name="Shape 29"/>
        <p:cNvGrpSpPr/>
        <p:nvPr/>
      </p:nvGrpSpPr>
      <p:grpSpPr>
        <a:xfrm>
          <a:off x="0" y="0"/>
          <a:ext cx="0" cy="0"/>
          <a:chOff x="0" y="0"/>
          <a:chExt cx="0" cy="0"/>
        </a:xfrm>
      </p:grpSpPr>
      <p:pic>
        <p:nvPicPr>
          <p:cNvPr descr="PPbarV11.jpg" id="30" name="Shape 30"/>
          <p:cNvPicPr preferRelativeResize="0"/>
          <p:nvPr/>
        </p:nvPicPr>
        <p:blipFill rotWithShape="1">
          <a:blip r:embed="rId2">
            <a:alphaModFix/>
          </a:blip>
          <a:srcRect b="0" l="0" r="0" t="0"/>
          <a:stretch/>
        </p:blipFill>
        <p:spPr>
          <a:xfrm>
            <a:off x="0" y="0"/>
            <a:ext cx="9144000" cy="942975"/>
          </a:xfrm>
          <a:prstGeom prst="rect">
            <a:avLst/>
          </a:prstGeom>
          <a:noFill/>
          <a:ln>
            <a:noFill/>
          </a:ln>
        </p:spPr>
      </p:pic>
      <p:sp>
        <p:nvSpPr>
          <p:cNvPr id="31" name="Shape 31"/>
          <p:cNvSpPr txBox="1"/>
          <p:nvPr>
            <p:ph type="title"/>
          </p:nvPr>
        </p:nvSpPr>
        <p:spPr>
          <a:xfrm>
            <a:off x="722312" y="4406900"/>
            <a:ext cx="7772400" cy="1362075"/>
          </a:xfrm>
          <a:prstGeom prst="rect">
            <a:avLst/>
          </a:prstGeom>
          <a:noFill/>
          <a:ln>
            <a:noFill/>
          </a:ln>
        </p:spPr>
        <p:txBody>
          <a:bodyPr anchorCtr="0" anchor="t" bIns="91425" lIns="91425" rIns="91425" tIns="91425"/>
          <a:lstStyle>
            <a:lvl1pPr indent="0" lvl="0" marL="0" marR="0" rtl="0" algn="l">
              <a:spcBef>
                <a:spcPts val="0"/>
              </a:spcBef>
              <a:spcAft>
                <a:spcPts val="0"/>
              </a:spcAft>
              <a:buNone/>
              <a:defRPr b="1" i="0" sz="4000" u="none" cap="none" strike="noStrike">
                <a:solidFill>
                  <a:srgbClr val="333399"/>
                </a:solidFill>
                <a:latin typeface="Helvetica Neue"/>
                <a:ea typeface="Helvetica Neue"/>
                <a:cs typeface="Helvetica Neue"/>
                <a:sym typeface="Helvetica Neue"/>
              </a:defRPr>
            </a:lvl1pPr>
            <a:lvl2pPr indent="0" lvl="1" marL="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2pPr>
            <a:lvl3pPr indent="0" lvl="2" marL="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3pPr>
            <a:lvl4pPr indent="0" lvl="3" marL="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4pPr>
            <a:lvl5pPr indent="0" lvl="4" marL="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5pPr>
            <a:lvl6pPr indent="0" lvl="5" marL="4572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6pPr>
            <a:lvl7pPr indent="0" lvl="6" marL="9144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7pPr>
            <a:lvl8pPr indent="0" lvl="7" marL="13716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8pPr>
            <a:lvl9pPr indent="0" lvl="8" marL="18288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9pPr>
          </a:lstStyle>
          <a:p/>
        </p:txBody>
      </p:sp>
      <p:sp>
        <p:nvSpPr>
          <p:cNvPr id="32" name="Shape 32"/>
          <p:cNvSpPr txBox="1"/>
          <p:nvPr>
            <p:ph idx="1" type="body"/>
          </p:nvPr>
        </p:nvSpPr>
        <p:spPr>
          <a:xfrm>
            <a:off x="722312" y="2906713"/>
            <a:ext cx="7772400" cy="1500187"/>
          </a:xfrm>
          <a:prstGeom prst="rect">
            <a:avLst/>
          </a:prstGeom>
          <a:noFill/>
          <a:ln>
            <a:noFill/>
          </a:ln>
        </p:spPr>
        <p:txBody>
          <a:bodyPr anchorCtr="0" anchor="b" bIns="91425" lIns="91425" rIns="91425" tIns="91425"/>
          <a:lstStyle>
            <a:lvl1pPr indent="0" lvl="0" marL="0" marR="0" rtl="0" algn="l">
              <a:lnSpc>
                <a:spcPct val="110000"/>
              </a:lnSpc>
              <a:spcBef>
                <a:spcPts val="600"/>
              </a:spcBef>
              <a:spcAft>
                <a:spcPts val="0"/>
              </a:spcAft>
              <a:buClr>
                <a:schemeClr val="dk1"/>
              </a:buClr>
              <a:buFont typeface="Helvetica Neue"/>
              <a:buNone/>
              <a:defRPr b="1" i="0" sz="2000" u="none" cap="none" strike="noStrike">
                <a:solidFill>
                  <a:schemeClr val="dk1"/>
                </a:solidFill>
                <a:latin typeface="Helvetica Neue"/>
                <a:ea typeface="Helvetica Neue"/>
                <a:cs typeface="Helvetica Neue"/>
                <a:sym typeface="Helvetica Neue"/>
              </a:defRPr>
            </a:lvl1pPr>
            <a:lvl2pPr indent="0" lvl="1" marL="457200" marR="0" rtl="0" algn="l">
              <a:spcBef>
                <a:spcPts val="540"/>
              </a:spcBef>
              <a:spcAft>
                <a:spcPts val="0"/>
              </a:spcAft>
              <a:buClr>
                <a:schemeClr val="dk1"/>
              </a:buClr>
              <a:buFont typeface="Helvetica Neue"/>
              <a:buNone/>
              <a:defRPr b="0" i="0" sz="1800" u="none" cap="none" strike="noStrike">
                <a:solidFill>
                  <a:schemeClr val="dk1"/>
                </a:solidFill>
                <a:latin typeface="Helvetica Neue"/>
                <a:ea typeface="Helvetica Neue"/>
                <a:cs typeface="Helvetica Neue"/>
                <a:sym typeface="Helvetica Neue"/>
              </a:defRPr>
            </a:lvl2pPr>
            <a:lvl3pPr indent="0" lvl="2" marL="914400" marR="0" rtl="0" algn="l">
              <a:spcBef>
                <a:spcPts val="480"/>
              </a:spcBef>
              <a:spcAft>
                <a:spcPts val="0"/>
              </a:spcAft>
              <a:buClr>
                <a:srgbClr val="333399"/>
              </a:buClr>
              <a:buFont typeface="Helvetica Neue"/>
              <a:buNone/>
              <a:defRPr b="1" i="0" sz="1600" u="none" cap="none" strike="noStrike">
                <a:solidFill>
                  <a:srgbClr val="333399"/>
                </a:solidFill>
                <a:latin typeface="Helvetica Neue"/>
                <a:ea typeface="Helvetica Neue"/>
                <a:cs typeface="Helvetica Neue"/>
                <a:sym typeface="Helvetica Neue"/>
              </a:defRPr>
            </a:lvl3pPr>
            <a:lvl4pPr indent="0" lvl="3" marL="1371600" marR="0" rtl="0" algn="l">
              <a:spcBef>
                <a:spcPts val="280"/>
              </a:spcBef>
              <a:spcAft>
                <a:spcPts val="0"/>
              </a:spcAft>
              <a:buClr>
                <a:schemeClr val="dk1"/>
              </a:buClr>
              <a:buFont typeface="Times"/>
              <a:buNone/>
              <a:defRPr b="0" i="0" sz="1400" u="none" cap="none" strike="noStrike">
                <a:solidFill>
                  <a:schemeClr val="dk1"/>
                </a:solidFill>
                <a:latin typeface="Times"/>
                <a:ea typeface="Times"/>
                <a:cs typeface="Times"/>
                <a:sym typeface="Times"/>
              </a:defRPr>
            </a:lvl4pPr>
            <a:lvl5pPr indent="0" lvl="4" marL="1828800" marR="0" rtl="0" algn="l">
              <a:spcBef>
                <a:spcPts val="280"/>
              </a:spcBef>
              <a:spcAft>
                <a:spcPts val="0"/>
              </a:spcAft>
              <a:buClr>
                <a:schemeClr val="dk1"/>
              </a:buClr>
              <a:buFont typeface="Times"/>
              <a:buNone/>
              <a:defRPr b="0" i="0" sz="1400" u="none" cap="none" strike="noStrike">
                <a:solidFill>
                  <a:schemeClr val="dk1"/>
                </a:solidFill>
                <a:latin typeface="Times"/>
                <a:ea typeface="Times"/>
                <a:cs typeface="Times"/>
                <a:sym typeface="Times"/>
              </a:defRPr>
            </a:lvl5pPr>
            <a:lvl6pPr indent="0" lvl="5" marL="2286000" marR="0" rtl="0" algn="l">
              <a:spcBef>
                <a:spcPts val="280"/>
              </a:spcBef>
              <a:spcAft>
                <a:spcPts val="0"/>
              </a:spcAft>
              <a:buClr>
                <a:schemeClr val="dk1"/>
              </a:buClr>
              <a:buFont typeface="Times"/>
              <a:buNone/>
              <a:defRPr b="0" i="0" sz="1400" u="none" cap="none" strike="noStrike">
                <a:solidFill>
                  <a:schemeClr val="dk1"/>
                </a:solidFill>
                <a:latin typeface="Times"/>
                <a:ea typeface="Times"/>
                <a:cs typeface="Times"/>
                <a:sym typeface="Times"/>
              </a:defRPr>
            </a:lvl6pPr>
            <a:lvl7pPr indent="0" lvl="6" marL="2743200" marR="0" rtl="0" algn="l">
              <a:spcBef>
                <a:spcPts val="280"/>
              </a:spcBef>
              <a:spcAft>
                <a:spcPts val="0"/>
              </a:spcAft>
              <a:buClr>
                <a:schemeClr val="dk1"/>
              </a:buClr>
              <a:buFont typeface="Times"/>
              <a:buNone/>
              <a:defRPr b="0" i="0" sz="1400" u="none" cap="none" strike="noStrike">
                <a:solidFill>
                  <a:schemeClr val="dk1"/>
                </a:solidFill>
                <a:latin typeface="Times"/>
                <a:ea typeface="Times"/>
                <a:cs typeface="Times"/>
                <a:sym typeface="Times"/>
              </a:defRPr>
            </a:lvl7pPr>
            <a:lvl8pPr indent="0" lvl="7" marL="3200400" marR="0" rtl="0" algn="l">
              <a:spcBef>
                <a:spcPts val="280"/>
              </a:spcBef>
              <a:spcAft>
                <a:spcPts val="0"/>
              </a:spcAft>
              <a:buClr>
                <a:schemeClr val="dk1"/>
              </a:buClr>
              <a:buFont typeface="Times"/>
              <a:buNone/>
              <a:defRPr b="0" i="0" sz="1400" u="none" cap="none" strike="noStrike">
                <a:solidFill>
                  <a:schemeClr val="dk1"/>
                </a:solidFill>
                <a:latin typeface="Times"/>
                <a:ea typeface="Times"/>
                <a:cs typeface="Times"/>
                <a:sym typeface="Times"/>
              </a:defRPr>
            </a:lvl8pPr>
            <a:lvl9pPr indent="0" lvl="8" marL="3657600" marR="0" rtl="0" algn="l">
              <a:spcBef>
                <a:spcPts val="280"/>
              </a:spcBef>
              <a:spcAft>
                <a:spcPts val="0"/>
              </a:spcAft>
              <a:buClr>
                <a:schemeClr val="dk1"/>
              </a:buClr>
              <a:buFont typeface="Times"/>
              <a:buNone/>
              <a:defRPr b="0" i="0" sz="1400" u="none" cap="none" strike="noStrike">
                <a:solidFill>
                  <a:schemeClr val="dk1"/>
                </a:solidFill>
                <a:latin typeface="Times"/>
                <a:ea typeface="Times"/>
                <a:cs typeface="Times"/>
                <a:sym typeface="Times"/>
              </a:defRPr>
            </a:lvl9pPr>
          </a:lstStyle>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312" name="Shape 312"/>
        <p:cNvGrpSpPr/>
        <p:nvPr/>
      </p:nvGrpSpPr>
      <p:grpSpPr>
        <a:xfrm>
          <a:off x="0" y="0"/>
          <a:ext cx="0" cy="0"/>
          <a:chOff x="0" y="0"/>
          <a:chExt cx="0" cy="0"/>
        </a:xfrm>
      </p:grpSpPr>
      <p:sp>
        <p:nvSpPr>
          <p:cNvPr id="313" name="Shape 313"/>
          <p:cNvSpPr/>
          <p:nvPr/>
        </p:nvSpPr>
        <p:spPr>
          <a:xfrm>
            <a:off x="228600" y="228600"/>
            <a:ext cx="8695944" cy="4736591"/>
          </a:xfrm>
          <a:prstGeom prst="roundRect">
            <a:avLst>
              <a:gd fmla="val 1272" name="adj"/>
            </a:avLst>
          </a:prstGeom>
          <a:gradFill>
            <a:gsLst>
              <a:gs pos="0">
                <a:srgbClr val="535357"/>
              </a:gs>
              <a:gs pos="100000">
                <a:srgbClr val="A7A7AB"/>
              </a:gs>
            </a:gsLst>
            <a:lin ang="5400000" scaled="0"/>
          </a:gradFill>
          <a:ln>
            <a:noFill/>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Candara"/>
              <a:ea typeface="Candara"/>
              <a:cs typeface="Candara"/>
              <a:sym typeface="Candara"/>
            </a:endParaRPr>
          </a:p>
        </p:txBody>
      </p:sp>
      <p:sp>
        <p:nvSpPr>
          <p:cNvPr id="314" name="Shape 314"/>
          <p:cNvSpPr/>
          <p:nvPr/>
        </p:nvSpPr>
        <p:spPr>
          <a:xfrm>
            <a:off x="6047437" y="4203592"/>
            <a:ext cx="2876429" cy="714025"/>
          </a:xfrm>
          <a:custGeom>
            <a:pathLst>
              <a:path extrusionOk="0" h="120000" w="120000">
                <a:moveTo>
                  <a:pt x="119733" y="0"/>
                </a:moveTo>
                <a:lnTo>
                  <a:pt x="119733" y="0"/>
                </a:lnTo>
                <a:lnTo>
                  <a:pt x="114678" y="3375"/>
                </a:lnTo>
                <a:lnTo>
                  <a:pt x="109534" y="7125"/>
                </a:lnTo>
                <a:lnTo>
                  <a:pt x="104301" y="11250"/>
                </a:lnTo>
                <a:lnTo>
                  <a:pt x="98891" y="15375"/>
                </a:lnTo>
                <a:lnTo>
                  <a:pt x="93392" y="20250"/>
                </a:lnTo>
                <a:lnTo>
                  <a:pt x="87716" y="25125"/>
                </a:lnTo>
                <a:lnTo>
                  <a:pt x="81951" y="30750"/>
                </a:lnTo>
                <a:lnTo>
                  <a:pt x="76008" y="36375"/>
                </a:lnTo>
                <a:lnTo>
                  <a:pt x="76008" y="36375"/>
                </a:lnTo>
                <a:lnTo>
                  <a:pt x="65277" y="47250"/>
                </a:lnTo>
                <a:lnTo>
                  <a:pt x="54811" y="57000"/>
                </a:lnTo>
                <a:lnTo>
                  <a:pt x="44789" y="66000"/>
                </a:lnTo>
                <a:lnTo>
                  <a:pt x="35121" y="74625"/>
                </a:lnTo>
                <a:lnTo>
                  <a:pt x="25898" y="82125"/>
                </a:lnTo>
                <a:lnTo>
                  <a:pt x="16940" y="88875"/>
                </a:lnTo>
                <a:lnTo>
                  <a:pt x="8337" y="95250"/>
                </a:lnTo>
                <a:lnTo>
                  <a:pt x="0" y="100875"/>
                </a:lnTo>
                <a:lnTo>
                  <a:pt x="0" y="100875"/>
                </a:lnTo>
                <a:lnTo>
                  <a:pt x="5764" y="104250"/>
                </a:lnTo>
                <a:lnTo>
                  <a:pt x="11263" y="107250"/>
                </a:lnTo>
                <a:lnTo>
                  <a:pt x="16585" y="109875"/>
                </a:lnTo>
                <a:lnTo>
                  <a:pt x="21818" y="112125"/>
                </a:lnTo>
                <a:lnTo>
                  <a:pt x="26873" y="114375"/>
                </a:lnTo>
                <a:lnTo>
                  <a:pt x="31751" y="115875"/>
                </a:lnTo>
                <a:lnTo>
                  <a:pt x="36452" y="117375"/>
                </a:lnTo>
                <a:lnTo>
                  <a:pt x="41064" y="118500"/>
                </a:lnTo>
                <a:lnTo>
                  <a:pt x="45587" y="119250"/>
                </a:lnTo>
                <a:lnTo>
                  <a:pt x="49933" y="119625"/>
                </a:lnTo>
                <a:lnTo>
                  <a:pt x="54101" y="120000"/>
                </a:lnTo>
                <a:lnTo>
                  <a:pt x="58181" y="120000"/>
                </a:lnTo>
                <a:lnTo>
                  <a:pt x="62172" y="119625"/>
                </a:lnTo>
                <a:lnTo>
                  <a:pt x="66075" y="119250"/>
                </a:lnTo>
                <a:lnTo>
                  <a:pt x="69800" y="118500"/>
                </a:lnTo>
                <a:lnTo>
                  <a:pt x="73436" y="117375"/>
                </a:lnTo>
                <a:lnTo>
                  <a:pt x="76895" y="116250"/>
                </a:lnTo>
                <a:lnTo>
                  <a:pt x="80354" y="114750"/>
                </a:lnTo>
                <a:lnTo>
                  <a:pt x="83636" y="112875"/>
                </a:lnTo>
                <a:lnTo>
                  <a:pt x="86917" y="111000"/>
                </a:lnTo>
                <a:lnTo>
                  <a:pt x="90022" y="108750"/>
                </a:lnTo>
                <a:lnTo>
                  <a:pt x="93126" y="106500"/>
                </a:lnTo>
                <a:lnTo>
                  <a:pt x="96053" y="103875"/>
                </a:lnTo>
                <a:lnTo>
                  <a:pt x="98980" y="101250"/>
                </a:lnTo>
                <a:lnTo>
                  <a:pt x="101818" y="98250"/>
                </a:lnTo>
                <a:lnTo>
                  <a:pt x="104567" y="95250"/>
                </a:lnTo>
                <a:lnTo>
                  <a:pt x="107228" y="91875"/>
                </a:lnTo>
                <a:lnTo>
                  <a:pt x="109889" y="88500"/>
                </a:lnTo>
                <a:lnTo>
                  <a:pt x="114944" y="81000"/>
                </a:lnTo>
                <a:lnTo>
                  <a:pt x="119822" y="73125"/>
                </a:lnTo>
                <a:lnTo>
                  <a:pt x="119822" y="73125"/>
                </a:lnTo>
                <a:lnTo>
                  <a:pt x="120000" y="72750"/>
                </a:lnTo>
                <a:lnTo>
                  <a:pt x="120000" y="72750"/>
                </a:lnTo>
                <a:lnTo>
                  <a:pt x="120000" y="0"/>
                </a:lnTo>
                <a:lnTo>
                  <a:pt x="120000" y="0"/>
                </a:lnTo>
                <a:lnTo>
                  <a:pt x="119733" y="0"/>
                </a:lnTo>
                <a:lnTo>
                  <a:pt x="119733" y="0"/>
                </a:lnTo>
                <a:close/>
              </a:path>
            </a:pathLst>
          </a:custGeom>
          <a:solidFill>
            <a:schemeClr val="lt2">
              <a:alpha val="28627"/>
            </a:schemeClr>
          </a:solidFill>
          <a:ln>
            <a:noFill/>
          </a:ln>
        </p:spPr>
        <p:txBody>
          <a:bodyPr anchorCtr="0" anchor="t" bIns="45700" lIns="91425" rIns="91425" tIns="45700">
            <a:noAutofit/>
          </a:bodyPr>
          <a:lstStyle/>
          <a:p>
            <a:pPr indent="0" lvl="0" marL="0" marR="0" rtl="0" algn="l">
              <a:spcBef>
                <a:spcPts val="0"/>
              </a:spcBef>
              <a:buNone/>
            </a:pPr>
            <a:r>
              <a:t/>
            </a:r>
            <a:endParaRPr sz="1800">
              <a:solidFill>
                <a:schemeClr val="dk1"/>
              </a:solidFill>
              <a:latin typeface="Candara"/>
              <a:ea typeface="Candara"/>
              <a:cs typeface="Candara"/>
              <a:sym typeface="Candara"/>
            </a:endParaRPr>
          </a:p>
        </p:txBody>
      </p:sp>
      <p:sp>
        <p:nvSpPr>
          <p:cNvPr id="315" name="Shape 315"/>
          <p:cNvSpPr/>
          <p:nvPr/>
        </p:nvSpPr>
        <p:spPr>
          <a:xfrm>
            <a:off x="2619319" y="4075289"/>
            <a:ext cx="5544515" cy="850138"/>
          </a:xfrm>
          <a:custGeom>
            <a:pathLst>
              <a:path extrusionOk="0" h="120000" w="120000">
                <a:moveTo>
                  <a:pt x="120000" y="112440"/>
                </a:moveTo>
                <a:lnTo>
                  <a:pt x="120000" y="112440"/>
                </a:lnTo>
                <a:lnTo>
                  <a:pt x="117377" y="110236"/>
                </a:lnTo>
                <a:lnTo>
                  <a:pt x="114662" y="108031"/>
                </a:lnTo>
                <a:lnTo>
                  <a:pt x="109003" y="102677"/>
                </a:lnTo>
                <a:lnTo>
                  <a:pt x="103021" y="96062"/>
                </a:lnTo>
                <a:lnTo>
                  <a:pt x="96717" y="88818"/>
                </a:lnTo>
                <a:lnTo>
                  <a:pt x="90046" y="80000"/>
                </a:lnTo>
                <a:lnTo>
                  <a:pt x="83006" y="70236"/>
                </a:lnTo>
                <a:lnTo>
                  <a:pt x="75598" y="58897"/>
                </a:lnTo>
                <a:lnTo>
                  <a:pt x="67776" y="46614"/>
                </a:lnTo>
                <a:lnTo>
                  <a:pt x="67776" y="46614"/>
                </a:lnTo>
                <a:lnTo>
                  <a:pt x="64693" y="41889"/>
                </a:lnTo>
                <a:lnTo>
                  <a:pt x="61702" y="37165"/>
                </a:lnTo>
                <a:lnTo>
                  <a:pt x="58803" y="33070"/>
                </a:lnTo>
                <a:lnTo>
                  <a:pt x="55904" y="28976"/>
                </a:lnTo>
                <a:lnTo>
                  <a:pt x="53098" y="25511"/>
                </a:lnTo>
                <a:lnTo>
                  <a:pt x="50383" y="22047"/>
                </a:lnTo>
                <a:lnTo>
                  <a:pt x="47714" y="18897"/>
                </a:lnTo>
                <a:lnTo>
                  <a:pt x="45092" y="16062"/>
                </a:lnTo>
                <a:lnTo>
                  <a:pt x="42561" y="13543"/>
                </a:lnTo>
                <a:lnTo>
                  <a:pt x="40030" y="11338"/>
                </a:lnTo>
                <a:lnTo>
                  <a:pt x="35245" y="7244"/>
                </a:lnTo>
                <a:lnTo>
                  <a:pt x="30690" y="4409"/>
                </a:lnTo>
                <a:lnTo>
                  <a:pt x="26411" y="2204"/>
                </a:lnTo>
                <a:lnTo>
                  <a:pt x="22315" y="629"/>
                </a:lnTo>
                <a:lnTo>
                  <a:pt x="18450" y="0"/>
                </a:lnTo>
                <a:lnTo>
                  <a:pt x="14815" y="0"/>
                </a:lnTo>
                <a:lnTo>
                  <a:pt x="11411" y="629"/>
                </a:lnTo>
                <a:lnTo>
                  <a:pt x="8236" y="1574"/>
                </a:lnTo>
                <a:lnTo>
                  <a:pt x="5291" y="3149"/>
                </a:lnTo>
                <a:lnTo>
                  <a:pt x="2530" y="5039"/>
                </a:lnTo>
                <a:lnTo>
                  <a:pt x="0" y="7559"/>
                </a:lnTo>
                <a:lnTo>
                  <a:pt x="0" y="7559"/>
                </a:lnTo>
                <a:lnTo>
                  <a:pt x="3542" y="10393"/>
                </a:lnTo>
                <a:lnTo>
                  <a:pt x="7223" y="13543"/>
                </a:lnTo>
                <a:lnTo>
                  <a:pt x="11042" y="17637"/>
                </a:lnTo>
                <a:lnTo>
                  <a:pt x="15000" y="22047"/>
                </a:lnTo>
                <a:lnTo>
                  <a:pt x="19095" y="27401"/>
                </a:lnTo>
                <a:lnTo>
                  <a:pt x="23328" y="33070"/>
                </a:lnTo>
                <a:lnTo>
                  <a:pt x="27745" y="39370"/>
                </a:lnTo>
                <a:lnTo>
                  <a:pt x="32254" y="46614"/>
                </a:lnTo>
                <a:lnTo>
                  <a:pt x="32254" y="46614"/>
                </a:lnTo>
                <a:lnTo>
                  <a:pt x="40398" y="59527"/>
                </a:lnTo>
                <a:lnTo>
                  <a:pt x="48128" y="70866"/>
                </a:lnTo>
                <a:lnTo>
                  <a:pt x="55398" y="81259"/>
                </a:lnTo>
                <a:lnTo>
                  <a:pt x="58941" y="85669"/>
                </a:lnTo>
                <a:lnTo>
                  <a:pt x="62300" y="90078"/>
                </a:lnTo>
                <a:lnTo>
                  <a:pt x="65613" y="94173"/>
                </a:lnTo>
                <a:lnTo>
                  <a:pt x="68834" y="97637"/>
                </a:lnTo>
                <a:lnTo>
                  <a:pt x="71963" y="101102"/>
                </a:lnTo>
                <a:lnTo>
                  <a:pt x="75000" y="104251"/>
                </a:lnTo>
                <a:lnTo>
                  <a:pt x="77944" y="106771"/>
                </a:lnTo>
                <a:lnTo>
                  <a:pt x="80797" y="109291"/>
                </a:lnTo>
                <a:lnTo>
                  <a:pt x="83558" y="111496"/>
                </a:lnTo>
                <a:lnTo>
                  <a:pt x="86273" y="113700"/>
                </a:lnTo>
                <a:lnTo>
                  <a:pt x="88895" y="115275"/>
                </a:lnTo>
                <a:lnTo>
                  <a:pt x="91426" y="116535"/>
                </a:lnTo>
                <a:lnTo>
                  <a:pt x="93865" y="117795"/>
                </a:lnTo>
                <a:lnTo>
                  <a:pt x="96257" y="118740"/>
                </a:lnTo>
                <a:lnTo>
                  <a:pt x="98604" y="119370"/>
                </a:lnTo>
                <a:lnTo>
                  <a:pt x="100858" y="120000"/>
                </a:lnTo>
                <a:lnTo>
                  <a:pt x="103021" y="120000"/>
                </a:lnTo>
                <a:lnTo>
                  <a:pt x="105138" y="120000"/>
                </a:lnTo>
                <a:lnTo>
                  <a:pt x="107208" y="119685"/>
                </a:lnTo>
                <a:lnTo>
                  <a:pt x="109187" y="119370"/>
                </a:lnTo>
                <a:lnTo>
                  <a:pt x="111119" y="118740"/>
                </a:lnTo>
                <a:lnTo>
                  <a:pt x="113006" y="117795"/>
                </a:lnTo>
                <a:lnTo>
                  <a:pt x="114846" y="116535"/>
                </a:lnTo>
                <a:lnTo>
                  <a:pt x="116595" y="115275"/>
                </a:lnTo>
                <a:lnTo>
                  <a:pt x="118343" y="114015"/>
                </a:lnTo>
                <a:lnTo>
                  <a:pt x="120000" y="112440"/>
                </a:lnTo>
                <a:lnTo>
                  <a:pt x="120000" y="112440"/>
                </a:lnTo>
                <a:close/>
              </a:path>
            </a:pathLst>
          </a:custGeom>
          <a:solidFill>
            <a:schemeClr val="lt2">
              <a:alpha val="40000"/>
            </a:schemeClr>
          </a:solidFill>
          <a:ln>
            <a:noFill/>
          </a:ln>
        </p:spPr>
        <p:txBody>
          <a:bodyPr anchorCtr="0" anchor="t" bIns="45700" lIns="91425" rIns="91425" tIns="45700">
            <a:noAutofit/>
          </a:bodyPr>
          <a:lstStyle/>
          <a:p>
            <a:pPr indent="0" lvl="0" marL="0" marR="0" rtl="0" algn="l">
              <a:spcBef>
                <a:spcPts val="0"/>
              </a:spcBef>
              <a:buNone/>
            </a:pPr>
            <a:r>
              <a:t/>
            </a:r>
            <a:endParaRPr sz="1800">
              <a:solidFill>
                <a:schemeClr val="dk1"/>
              </a:solidFill>
              <a:latin typeface="Candara"/>
              <a:ea typeface="Candara"/>
              <a:cs typeface="Candara"/>
              <a:sym typeface="Candara"/>
            </a:endParaRPr>
          </a:p>
        </p:txBody>
      </p:sp>
      <p:sp>
        <p:nvSpPr>
          <p:cNvPr id="316" name="Shape 316"/>
          <p:cNvSpPr/>
          <p:nvPr/>
        </p:nvSpPr>
        <p:spPr>
          <a:xfrm>
            <a:off x="2828727" y="4087562"/>
            <a:ext cx="5467979" cy="774272"/>
          </a:xfrm>
          <a:custGeom>
            <a:pathLst>
              <a:path extrusionOk="0" h="120000" w="120000">
                <a:moveTo>
                  <a:pt x="0" y="12103"/>
                </a:moveTo>
                <a:lnTo>
                  <a:pt x="0" y="12103"/>
                </a:lnTo>
                <a:lnTo>
                  <a:pt x="419" y="11412"/>
                </a:lnTo>
                <a:lnTo>
                  <a:pt x="1679" y="9682"/>
                </a:lnTo>
                <a:lnTo>
                  <a:pt x="3825" y="7262"/>
                </a:lnTo>
                <a:lnTo>
                  <a:pt x="5225" y="5878"/>
                </a:lnTo>
                <a:lnTo>
                  <a:pt x="6858" y="4495"/>
                </a:lnTo>
                <a:lnTo>
                  <a:pt x="8678" y="3458"/>
                </a:lnTo>
                <a:lnTo>
                  <a:pt x="10777" y="2420"/>
                </a:lnTo>
                <a:lnTo>
                  <a:pt x="13063" y="1383"/>
                </a:lnTo>
                <a:lnTo>
                  <a:pt x="15629" y="691"/>
                </a:lnTo>
                <a:lnTo>
                  <a:pt x="18429" y="345"/>
                </a:lnTo>
                <a:lnTo>
                  <a:pt x="21461" y="0"/>
                </a:lnTo>
                <a:lnTo>
                  <a:pt x="24727" y="345"/>
                </a:lnTo>
                <a:lnTo>
                  <a:pt x="28227" y="1037"/>
                </a:lnTo>
                <a:lnTo>
                  <a:pt x="32006" y="2420"/>
                </a:lnTo>
                <a:lnTo>
                  <a:pt x="36018" y="4149"/>
                </a:lnTo>
                <a:lnTo>
                  <a:pt x="40264" y="6916"/>
                </a:lnTo>
                <a:lnTo>
                  <a:pt x="44790" y="10028"/>
                </a:lnTo>
                <a:lnTo>
                  <a:pt x="49595" y="13832"/>
                </a:lnTo>
                <a:lnTo>
                  <a:pt x="54634" y="18328"/>
                </a:lnTo>
                <a:lnTo>
                  <a:pt x="59953" y="23861"/>
                </a:lnTo>
                <a:lnTo>
                  <a:pt x="65505" y="30086"/>
                </a:lnTo>
                <a:lnTo>
                  <a:pt x="71337" y="37348"/>
                </a:lnTo>
                <a:lnTo>
                  <a:pt x="77449" y="45994"/>
                </a:lnTo>
                <a:lnTo>
                  <a:pt x="83841" y="55331"/>
                </a:lnTo>
                <a:lnTo>
                  <a:pt x="90513" y="65706"/>
                </a:lnTo>
                <a:lnTo>
                  <a:pt x="97465" y="77463"/>
                </a:lnTo>
                <a:lnTo>
                  <a:pt x="104696" y="90259"/>
                </a:lnTo>
                <a:lnTo>
                  <a:pt x="112208" y="104438"/>
                </a:lnTo>
                <a:lnTo>
                  <a:pt x="120000" y="120000"/>
                </a:lnTo>
              </a:path>
            </a:pathLst>
          </a:custGeom>
          <a:noFill/>
          <a:ln cap="flat" cmpd="sng" w="9525">
            <a:solidFill>
              <a:srgbClr val="FFFFFF"/>
            </a:solidFill>
            <a:prstDash val="solid"/>
            <a:round/>
            <a:headEnd len="med" w="med" type="none"/>
            <a:tailEnd len="med" w="med" type="none"/>
          </a:ln>
        </p:spPr>
        <p:txBody>
          <a:bodyPr anchorCtr="0" anchor="t" bIns="45700" lIns="91425" rIns="91425" tIns="45700">
            <a:noAutofit/>
          </a:bodyPr>
          <a:lstStyle/>
          <a:p>
            <a:pPr indent="0" lvl="0" marL="0" marR="0" rtl="0" algn="l">
              <a:spcBef>
                <a:spcPts val="0"/>
              </a:spcBef>
              <a:buNone/>
            </a:pPr>
            <a:r>
              <a:t/>
            </a:r>
            <a:endParaRPr sz="1800">
              <a:solidFill>
                <a:schemeClr val="dk1"/>
              </a:solidFill>
              <a:latin typeface="Candara"/>
              <a:ea typeface="Candara"/>
              <a:cs typeface="Candara"/>
              <a:sym typeface="Candara"/>
            </a:endParaRPr>
          </a:p>
        </p:txBody>
      </p:sp>
      <p:sp>
        <p:nvSpPr>
          <p:cNvPr id="317" name="Shape 317"/>
          <p:cNvSpPr/>
          <p:nvPr/>
        </p:nvSpPr>
        <p:spPr>
          <a:xfrm>
            <a:off x="5609489" y="4074173"/>
            <a:ext cx="3307999" cy="651548"/>
          </a:xfrm>
          <a:custGeom>
            <a:pathLst>
              <a:path extrusionOk="0" h="120000" w="120000">
                <a:moveTo>
                  <a:pt x="0" y="119999"/>
                </a:moveTo>
                <a:lnTo>
                  <a:pt x="0" y="119999"/>
                </a:lnTo>
                <a:lnTo>
                  <a:pt x="3470" y="115068"/>
                </a:lnTo>
                <a:lnTo>
                  <a:pt x="12956" y="102328"/>
                </a:lnTo>
                <a:lnTo>
                  <a:pt x="19511" y="93698"/>
                </a:lnTo>
                <a:lnTo>
                  <a:pt x="27069" y="84246"/>
                </a:lnTo>
                <a:lnTo>
                  <a:pt x="35475" y="73972"/>
                </a:lnTo>
                <a:lnTo>
                  <a:pt x="44498" y="62876"/>
                </a:lnTo>
                <a:lnTo>
                  <a:pt x="54061" y="52191"/>
                </a:lnTo>
                <a:lnTo>
                  <a:pt x="63856" y="41506"/>
                </a:lnTo>
                <a:lnTo>
                  <a:pt x="73881" y="31643"/>
                </a:lnTo>
                <a:lnTo>
                  <a:pt x="83830" y="22191"/>
                </a:lnTo>
                <a:lnTo>
                  <a:pt x="88766" y="18082"/>
                </a:lnTo>
                <a:lnTo>
                  <a:pt x="93547" y="13972"/>
                </a:lnTo>
                <a:lnTo>
                  <a:pt x="98329" y="10684"/>
                </a:lnTo>
                <a:lnTo>
                  <a:pt x="102956" y="7397"/>
                </a:lnTo>
                <a:lnTo>
                  <a:pt x="107506" y="4931"/>
                </a:lnTo>
                <a:lnTo>
                  <a:pt x="111825" y="2876"/>
                </a:lnTo>
                <a:lnTo>
                  <a:pt x="115989" y="1232"/>
                </a:lnTo>
                <a:lnTo>
                  <a:pt x="120000" y="0"/>
                </a:lnTo>
              </a:path>
            </a:pathLst>
          </a:custGeom>
          <a:noFill/>
          <a:ln cap="flat" cmpd="sng" w="9525">
            <a:solidFill>
              <a:srgbClr val="FFFFFF"/>
            </a:solidFill>
            <a:prstDash val="solid"/>
            <a:round/>
            <a:headEnd len="med" w="med" type="none"/>
            <a:tailEnd len="med" w="med" type="none"/>
          </a:ln>
        </p:spPr>
        <p:txBody>
          <a:bodyPr anchorCtr="0" anchor="t" bIns="45700" lIns="91425" rIns="91425" tIns="45700">
            <a:noAutofit/>
          </a:bodyPr>
          <a:lstStyle/>
          <a:p>
            <a:pPr indent="0" lvl="0" marL="0" marR="0" rtl="0" algn="l">
              <a:spcBef>
                <a:spcPts val="0"/>
              </a:spcBef>
              <a:buNone/>
            </a:pPr>
            <a:r>
              <a:t/>
            </a:r>
            <a:endParaRPr sz="1800">
              <a:solidFill>
                <a:schemeClr val="dk1"/>
              </a:solidFill>
              <a:latin typeface="Candara"/>
              <a:ea typeface="Candara"/>
              <a:cs typeface="Candara"/>
              <a:sym typeface="Candara"/>
            </a:endParaRPr>
          </a:p>
        </p:txBody>
      </p:sp>
      <p:sp>
        <p:nvSpPr>
          <p:cNvPr id="318" name="Shape 318"/>
          <p:cNvSpPr/>
          <p:nvPr/>
        </p:nvSpPr>
        <p:spPr>
          <a:xfrm>
            <a:off x="211664" y="4058555"/>
            <a:ext cx="8723376" cy="1329874"/>
          </a:xfrm>
          <a:custGeom>
            <a:pathLst>
              <a:path extrusionOk="0" h="120000" w="120000">
                <a:moveTo>
                  <a:pt x="119941" y="51543"/>
                </a:moveTo>
                <a:lnTo>
                  <a:pt x="119941" y="51543"/>
                </a:lnTo>
                <a:lnTo>
                  <a:pt x="118828" y="54563"/>
                </a:lnTo>
                <a:lnTo>
                  <a:pt x="117715" y="57382"/>
                </a:lnTo>
                <a:lnTo>
                  <a:pt x="116544" y="60000"/>
                </a:lnTo>
                <a:lnTo>
                  <a:pt x="115344" y="62416"/>
                </a:lnTo>
                <a:lnTo>
                  <a:pt x="114114" y="64832"/>
                </a:lnTo>
                <a:lnTo>
                  <a:pt x="112825" y="67046"/>
                </a:lnTo>
                <a:lnTo>
                  <a:pt x="111508" y="68859"/>
                </a:lnTo>
                <a:lnTo>
                  <a:pt x="110131" y="70671"/>
                </a:lnTo>
                <a:lnTo>
                  <a:pt x="108696" y="72281"/>
                </a:lnTo>
                <a:lnTo>
                  <a:pt x="107203" y="73489"/>
                </a:lnTo>
                <a:lnTo>
                  <a:pt x="105651" y="74697"/>
                </a:lnTo>
                <a:lnTo>
                  <a:pt x="104040" y="75503"/>
                </a:lnTo>
                <a:lnTo>
                  <a:pt x="102371" y="76308"/>
                </a:lnTo>
                <a:lnTo>
                  <a:pt x="100614" y="76711"/>
                </a:lnTo>
                <a:lnTo>
                  <a:pt x="98799" y="76711"/>
                </a:lnTo>
                <a:lnTo>
                  <a:pt x="96896" y="76510"/>
                </a:lnTo>
                <a:lnTo>
                  <a:pt x="94904" y="76107"/>
                </a:lnTo>
                <a:lnTo>
                  <a:pt x="92855" y="75503"/>
                </a:lnTo>
                <a:lnTo>
                  <a:pt x="90717" y="74496"/>
                </a:lnTo>
                <a:lnTo>
                  <a:pt x="88462" y="73087"/>
                </a:lnTo>
                <a:lnTo>
                  <a:pt x="86120" y="71476"/>
                </a:lnTo>
                <a:lnTo>
                  <a:pt x="83689" y="69463"/>
                </a:lnTo>
                <a:lnTo>
                  <a:pt x="81171" y="67248"/>
                </a:lnTo>
                <a:lnTo>
                  <a:pt x="78535" y="64630"/>
                </a:lnTo>
                <a:lnTo>
                  <a:pt x="75783" y="61610"/>
                </a:lnTo>
                <a:lnTo>
                  <a:pt x="72942" y="58187"/>
                </a:lnTo>
                <a:lnTo>
                  <a:pt x="69956" y="54362"/>
                </a:lnTo>
                <a:lnTo>
                  <a:pt x="66881" y="50335"/>
                </a:lnTo>
                <a:lnTo>
                  <a:pt x="63660" y="45704"/>
                </a:lnTo>
                <a:lnTo>
                  <a:pt x="60351" y="40872"/>
                </a:lnTo>
                <a:lnTo>
                  <a:pt x="56896" y="35637"/>
                </a:lnTo>
                <a:lnTo>
                  <a:pt x="53294" y="29798"/>
                </a:lnTo>
                <a:lnTo>
                  <a:pt x="53294" y="29798"/>
                </a:lnTo>
                <a:lnTo>
                  <a:pt x="49721" y="24161"/>
                </a:lnTo>
                <a:lnTo>
                  <a:pt x="46266" y="19328"/>
                </a:lnTo>
                <a:lnTo>
                  <a:pt x="42957" y="14899"/>
                </a:lnTo>
                <a:lnTo>
                  <a:pt x="39795" y="11275"/>
                </a:lnTo>
                <a:lnTo>
                  <a:pt x="36778" y="8255"/>
                </a:lnTo>
                <a:lnTo>
                  <a:pt x="33879" y="5637"/>
                </a:lnTo>
                <a:lnTo>
                  <a:pt x="31127" y="3624"/>
                </a:lnTo>
                <a:lnTo>
                  <a:pt x="28521" y="2013"/>
                </a:lnTo>
                <a:lnTo>
                  <a:pt x="26002" y="1006"/>
                </a:lnTo>
                <a:lnTo>
                  <a:pt x="23660" y="201"/>
                </a:lnTo>
                <a:lnTo>
                  <a:pt x="21405" y="0"/>
                </a:lnTo>
                <a:lnTo>
                  <a:pt x="19297" y="0"/>
                </a:lnTo>
                <a:lnTo>
                  <a:pt x="17306" y="402"/>
                </a:lnTo>
                <a:lnTo>
                  <a:pt x="15431" y="1006"/>
                </a:lnTo>
                <a:lnTo>
                  <a:pt x="13674" y="2013"/>
                </a:lnTo>
                <a:lnTo>
                  <a:pt x="12035" y="3020"/>
                </a:lnTo>
                <a:lnTo>
                  <a:pt x="10483" y="4429"/>
                </a:lnTo>
                <a:lnTo>
                  <a:pt x="9077" y="5838"/>
                </a:lnTo>
                <a:lnTo>
                  <a:pt x="7759" y="7449"/>
                </a:lnTo>
                <a:lnTo>
                  <a:pt x="6588" y="9261"/>
                </a:lnTo>
                <a:lnTo>
                  <a:pt x="5475" y="10872"/>
                </a:lnTo>
                <a:lnTo>
                  <a:pt x="4509" y="12684"/>
                </a:lnTo>
                <a:lnTo>
                  <a:pt x="3631" y="14496"/>
                </a:lnTo>
                <a:lnTo>
                  <a:pt x="2840" y="16107"/>
                </a:lnTo>
                <a:lnTo>
                  <a:pt x="2166" y="17718"/>
                </a:lnTo>
                <a:lnTo>
                  <a:pt x="1581" y="19328"/>
                </a:lnTo>
                <a:lnTo>
                  <a:pt x="702" y="21744"/>
                </a:lnTo>
                <a:lnTo>
                  <a:pt x="175" y="23557"/>
                </a:lnTo>
                <a:lnTo>
                  <a:pt x="0" y="24161"/>
                </a:lnTo>
                <a:lnTo>
                  <a:pt x="0" y="120000"/>
                </a:lnTo>
                <a:lnTo>
                  <a:pt x="119941" y="120000"/>
                </a:lnTo>
                <a:lnTo>
                  <a:pt x="119941" y="120000"/>
                </a:lnTo>
                <a:lnTo>
                  <a:pt x="120000" y="119395"/>
                </a:lnTo>
                <a:lnTo>
                  <a:pt x="120000" y="119395"/>
                </a:lnTo>
                <a:lnTo>
                  <a:pt x="120000" y="51342"/>
                </a:lnTo>
                <a:lnTo>
                  <a:pt x="120000" y="51342"/>
                </a:lnTo>
                <a:lnTo>
                  <a:pt x="119941" y="51543"/>
                </a:lnTo>
                <a:lnTo>
                  <a:pt x="119941" y="51543"/>
                </a:lnTo>
                <a:close/>
              </a:path>
            </a:pathLst>
          </a:custGeom>
          <a:solidFill>
            <a:schemeClr val="lt1"/>
          </a:solidFill>
          <a:ln>
            <a:noFill/>
          </a:ln>
        </p:spPr>
        <p:txBody>
          <a:bodyPr anchorCtr="0" anchor="t" bIns="45700" lIns="91425" rIns="91425" tIns="45700">
            <a:noAutofit/>
          </a:bodyPr>
          <a:lstStyle/>
          <a:p>
            <a:pPr indent="0" lvl="0" marL="0" marR="0" rtl="0" algn="l">
              <a:spcBef>
                <a:spcPts val="0"/>
              </a:spcBef>
              <a:buNone/>
            </a:pPr>
            <a:r>
              <a:t/>
            </a:r>
            <a:endParaRPr sz="1800">
              <a:solidFill>
                <a:schemeClr val="dk1"/>
              </a:solidFill>
              <a:latin typeface="Candara"/>
              <a:ea typeface="Candara"/>
              <a:cs typeface="Candara"/>
              <a:sym typeface="Candara"/>
            </a:endParaRPr>
          </a:p>
        </p:txBody>
      </p:sp>
      <p:sp>
        <p:nvSpPr>
          <p:cNvPr id="319" name="Shape 319"/>
          <p:cNvSpPr txBox="1"/>
          <p:nvPr>
            <p:ph type="title"/>
          </p:nvPr>
        </p:nvSpPr>
        <p:spPr>
          <a:xfrm>
            <a:off x="690031" y="2463559"/>
            <a:ext cx="7772400" cy="1524000"/>
          </a:xfrm>
          <a:prstGeom prst="rect">
            <a:avLst/>
          </a:prstGeom>
          <a:noFill/>
          <a:ln>
            <a:noFill/>
          </a:ln>
        </p:spPr>
        <p:txBody>
          <a:bodyPr anchorCtr="0" anchor="t" bIns="91425" lIns="91425" rIns="91425" tIns="91425"/>
          <a:lstStyle>
            <a:lvl1pPr indent="0" lvl="0" marL="0" marR="0" rtl="0" algn="ctr">
              <a:spcBef>
                <a:spcPts val="0"/>
              </a:spcBef>
              <a:buClr>
                <a:srgbClr val="FFFFFF"/>
              </a:buClr>
              <a:buFont typeface="Candara"/>
              <a:buNone/>
              <a:defRPr b="0" i="0" sz="4400" u="none" cap="none" strike="noStrike">
                <a:solidFill>
                  <a:srgbClr val="FFFFFF"/>
                </a:solidFill>
                <a:latin typeface="Candara"/>
                <a:ea typeface="Candara"/>
                <a:cs typeface="Candara"/>
                <a:sym typeface="Candara"/>
              </a:defRPr>
            </a:lvl1pPr>
            <a:lvl2pPr indent="0" lvl="1" marL="0" marR="0" rtl="0" algn="l">
              <a:spcBef>
                <a:spcPts val="0"/>
              </a:spcBef>
              <a:buNone/>
              <a:defRPr b="0" i="0" sz="1800" u="none" cap="none" strike="noStrike">
                <a:solidFill>
                  <a:schemeClr val="dk2"/>
                </a:solidFill>
              </a:defRPr>
            </a:lvl2pPr>
            <a:lvl3pPr indent="0" lvl="2" marL="0" marR="0" rtl="0" algn="l">
              <a:spcBef>
                <a:spcPts val="0"/>
              </a:spcBef>
              <a:buNone/>
              <a:defRPr b="0" i="0" sz="1800" u="none" cap="none" strike="noStrike">
                <a:solidFill>
                  <a:schemeClr val="dk2"/>
                </a:solidFill>
              </a:defRPr>
            </a:lvl3pPr>
            <a:lvl4pPr indent="0" lvl="3" marL="0" marR="0" rtl="0" algn="l">
              <a:spcBef>
                <a:spcPts val="0"/>
              </a:spcBef>
              <a:buNone/>
              <a:defRPr b="0" i="0" sz="1800" u="none" cap="none" strike="noStrike">
                <a:solidFill>
                  <a:schemeClr val="dk2"/>
                </a:solidFill>
              </a:defRPr>
            </a:lvl4pPr>
            <a:lvl5pPr indent="0" lvl="4" marL="0" marR="0" rtl="0" algn="l">
              <a:spcBef>
                <a:spcPts val="0"/>
              </a:spcBef>
              <a:buNone/>
              <a:defRPr b="0" i="0" sz="1800" u="none" cap="none" strike="noStrike">
                <a:solidFill>
                  <a:schemeClr val="dk2"/>
                </a:solidFill>
              </a:defRPr>
            </a:lvl5pPr>
            <a:lvl6pPr indent="0" lvl="5" marL="0" marR="0" rtl="0" algn="l">
              <a:spcBef>
                <a:spcPts val="0"/>
              </a:spcBef>
              <a:buNone/>
              <a:defRPr b="0" i="0" sz="1800" u="none" cap="none" strike="noStrike">
                <a:solidFill>
                  <a:schemeClr val="dk2"/>
                </a:solidFill>
              </a:defRPr>
            </a:lvl6pPr>
            <a:lvl7pPr indent="0" lvl="6" marL="0" marR="0" rtl="0" algn="l">
              <a:spcBef>
                <a:spcPts val="0"/>
              </a:spcBef>
              <a:buNone/>
              <a:defRPr b="0" i="0" sz="1800" u="none" cap="none" strike="noStrike">
                <a:solidFill>
                  <a:schemeClr val="dk2"/>
                </a:solidFill>
              </a:defRPr>
            </a:lvl7pPr>
            <a:lvl8pPr indent="0" lvl="7" marL="0" marR="0" rtl="0" algn="l">
              <a:spcBef>
                <a:spcPts val="0"/>
              </a:spcBef>
              <a:buNone/>
              <a:defRPr b="0" i="0" sz="1800" u="none" cap="none" strike="noStrike">
                <a:solidFill>
                  <a:schemeClr val="dk2"/>
                </a:solidFill>
              </a:defRPr>
            </a:lvl8pPr>
            <a:lvl9pPr indent="0" lvl="8" marL="0" marR="0" rtl="0" algn="l">
              <a:spcBef>
                <a:spcPts val="0"/>
              </a:spcBef>
              <a:buNone/>
              <a:defRPr b="0" i="0" sz="1800" u="none" cap="none" strike="noStrike">
                <a:solidFill>
                  <a:schemeClr val="dk2"/>
                </a:solidFill>
              </a:defRPr>
            </a:lvl9pPr>
          </a:lstStyle>
          <a:p/>
        </p:txBody>
      </p:sp>
      <p:sp>
        <p:nvSpPr>
          <p:cNvPr id="320" name="Shape 320"/>
          <p:cNvSpPr txBox="1"/>
          <p:nvPr>
            <p:ph idx="1" type="body"/>
          </p:nvPr>
        </p:nvSpPr>
        <p:spPr>
          <a:xfrm>
            <a:off x="1367365" y="1437448"/>
            <a:ext cx="6417733" cy="939800"/>
          </a:xfrm>
          <a:prstGeom prst="rect">
            <a:avLst/>
          </a:prstGeom>
          <a:noFill/>
          <a:ln>
            <a:noFill/>
          </a:ln>
        </p:spPr>
        <p:txBody>
          <a:bodyPr anchorCtr="0" anchor="b" bIns="91425" lIns="91425" rIns="91425" tIns="91425"/>
          <a:lstStyle>
            <a:lvl1pPr indent="0" lvl="0" marL="0" marR="0" rtl="0" algn="ctr">
              <a:spcBef>
                <a:spcPts val="400"/>
              </a:spcBef>
              <a:buClr>
                <a:schemeClr val="accent1"/>
              </a:buClr>
              <a:buFont typeface="Noto Sans Symbols"/>
              <a:buNone/>
              <a:defRPr b="0" i="0" sz="2000" u="none" cap="none" strike="noStrike">
                <a:solidFill>
                  <a:srgbClr val="FFFFFF"/>
                </a:solidFill>
                <a:latin typeface="Candara"/>
                <a:ea typeface="Candara"/>
                <a:cs typeface="Candara"/>
                <a:sym typeface="Candara"/>
              </a:defRPr>
            </a:lvl1pPr>
            <a:lvl2pPr indent="0" lvl="1" marL="457200" marR="0" rtl="0" algn="l">
              <a:spcBef>
                <a:spcPts val="360"/>
              </a:spcBef>
              <a:buClr>
                <a:schemeClr val="accent1"/>
              </a:buClr>
              <a:buFont typeface="Noto Sans Symbols"/>
              <a:buNone/>
              <a:defRPr b="0" i="0" sz="1800" u="none" cap="none" strike="noStrike">
                <a:solidFill>
                  <a:srgbClr val="888888"/>
                </a:solidFill>
                <a:latin typeface="Candara"/>
                <a:ea typeface="Candara"/>
                <a:cs typeface="Candara"/>
                <a:sym typeface="Candara"/>
              </a:defRPr>
            </a:lvl2pPr>
            <a:lvl3pPr indent="0" lvl="2" marL="914400" marR="0" rtl="0" algn="l">
              <a:spcBef>
                <a:spcPts val="320"/>
              </a:spcBef>
              <a:buClr>
                <a:schemeClr val="accent1"/>
              </a:buClr>
              <a:buFont typeface="Noto Sans Symbols"/>
              <a:buNone/>
              <a:defRPr b="0" i="0" sz="1600" u="none" cap="none" strike="noStrike">
                <a:solidFill>
                  <a:srgbClr val="888888"/>
                </a:solidFill>
                <a:latin typeface="Candara"/>
                <a:ea typeface="Candara"/>
                <a:cs typeface="Candara"/>
                <a:sym typeface="Candara"/>
              </a:defRPr>
            </a:lvl3pPr>
            <a:lvl4pPr indent="0" lvl="3" marL="1371600" marR="0" rtl="0" algn="l">
              <a:spcBef>
                <a:spcPts val="280"/>
              </a:spcBef>
              <a:buClr>
                <a:schemeClr val="accent1"/>
              </a:buClr>
              <a:buFont typeface="Noto Sans Symbols"/>
              <a:buNone/>
              <a:defRPr b="0" i="0" sz="1400" u="none" cap="none" strike="noStrike">
                <a:solidFill>
                  <a:srgbClr val="888888"/>
                </a:solidFill>
                <a:latin typeface="Candara"/>
                <a:ea typeface="Candara"/>
                <a:cs typeface="Candara"/>
                <a:sym typeface="Candara"/>
              </a:defRPr>
            </a:lvl4pPr>
            <a:lvl5pPr indent="0" lvl="4" marL="1828800" marR="0" rtl="0" algn="l">
              <a:spcBef>
                <a:spcPts val="280"/>
              </a:spcBef>
              <a:buClr>
                <a:schemeClr val="accent1"/>
              </a:buClr>
              <a:buFont typeface="Noto Sans Symbols"/>
              <a:buNone/>
              <a:defRPr b="0" i="0" sz="1400" u="none" cap="none" strike="noStrike">
                <a:solidFill>
                  <a:srgbClr val="888888"/>
                </a:solidFill>
                <a:latin typeface="Candara"/>
                <a:ea typeface="Candara"/>
                <a:cs typeface="Candara"/>
                <a:sym typeface="Candara"/>
              </a:defRPr>
            </a:lvl5pPr>
            <a:lvl6pPr indent="0" lvl="5" marL="2286000" marR="0" rtl="0" algn="l">
              <a:spcBef>
                <a:spcPts val="384"/>
              </a:spcBef>
              <a:buClr>
                <a:schemeClr val="accent1"/>
              </a:buClr>
              <a:buFont typeface="Noto Sans Symbols"/>
              <a:buNone/>
              <a:defRPr b="0" i="0" sz="1400" u="none" cap="none" strike="noStrike">
                <a:solidFill>
                  <a:srgbClr val="888888"/>
                </a:solidFill>
                <a:latin typeface="Candara"/>
                <a:ea typeface="Candara"/>
                <a:cs typeface="Candara"/>
                <a:sym typeface="Candara"/>
              </a:defRPr>
            </a:lvl6pPr>
            <a:lvl7pPr indent="0" lvl="6" marL="2743200" marR="0" rtl="0" algn="l">
              <a:spcBef>
                <a:spcPts val="384"/>
              </a:spcBef>
              <a:buClr>
                <a:schemeClr val="accent1"/>
              </a:buClr>
              <a:buFont typeface="Noto Sans Symbols"/>
              <a:buNone/>
              <a:defRPr b="0" i="0" sz="1400" u="none" cap="none" strike="noStrike">
                <a:solidFill>
                  <a:srgbClr val="888888"/>
                </a:solidFill>
                <a:latin typeface="Candara"/>
                <a:ea typeface="Candara"/>
                <a:cs typeface="Candara"/>
                <a:sym typeface="Candara"/>
              </a:defRPr>
            </a:lvl7pPr>
            <a:lvl8pPr indent="0" lvl="7" marL="3200400" marR="0" rtl="0" algn="l">
              <a:spcBef>
                <a:spcPts val="384"/>
              </a:spcBef>
              <a:buClr>
                <a:schemeClr val="accent1"/>
              </a:buClr>
              <a:buFont typeface="Noto Sans Symbols"/>
              <a:buNone/>
              <a:defRPr b="0" i="0" sz="1400" u="none" cap="none" strike="noStrike">
                <a:solidFill>
                  <a:srgbClr val="888888"/>
                </a:solidFill>
                <a:latin typeface="Candara"/>
                <a:ea typeface="Candara"/>
                <a:cs typeface="Candara"/>
                <a:sym typeface="Candara"/>
              </a:defRPr>
            </a:lvl8pPr>
            <a:lvl9pPr indent="0" lvl="8" marL="3657600" marR="0" rtl="0" algn="l">
              <a:spcBef>
                <a:spcPts val="384"/>
              </a:spcBef>
              <a:buClr>
                <a:schemeClr val="accent1"/>
              </a:buClr>
              <a:buFont typeface="Noto Sans Symbols"/>
              <a:buNone/>
              <a:defRPr b="0" i="0" sz="1400" u="none" cap="none" strike="noStrike">
                <a:solidFill>
                  <a:srgbClr val="888888"/>
                </a:solidFill>
                <a:latin typeface="Candara"/>
                <a:ea typeface="Candara"/>
                <a:cs typeface="Candara"/>
                <a:sym typeface="Candara"/>
              </a:defRPr>
            </a:lvl9pPr>
          </a:lstStyle>
          <a:p/>
        </p:txBody>
      </p:sp>
      <p:sp>
        <p:nvSpPr>
          <p:cNvPr id="321" name="Shape 321"/>
          <p:cNvSpPr txBox="1"/>
          <p:nvPr>
            <p:ph idx="10" type="dt"/>
          </p:nvPr>
        </p:nvSpPr>
        <p:spPr>
          <a:xfrm>
            <a:off x="5163671" y="6250164"/>
            <a:ext cx="3786690" cy="365125"/>
          </a:xfrm>
          <a:prstGeom prst="rect">
            <a:avLst/>
          </a:prstGeom>
          <a:noFill/>
          <a:ln>
            <a:noFill/>
          </a:ln>
        </p:spPr>
        <p:txBody>
          <a:bodyPr anchorCtr="0" anchor="ctr" bIns="91425" lIns="91425" rIns="91425" tIns="91425"/>
          <a:lstStyle>
            <a:lvl1pPr indent="0" lvl="0" marL="0" marR="0" rtl="0" algn="r">
              <a:spcBef>
                <a:spcPts val="0"/>
              </a:spcBef>
              <a:buNone/>
              <a:defRPr sz="1000">
                <a:solidFill>
                  <a:schemeClr val="dk2"/>
                </a:solidFill>
                <a:latin typeface="Candara"/>
                <a:ea typeface="Candara"/>
                <a:cs typeface="Candara"/>
                <a:sym typeface="Candara"/>
              </a:defRPr>
            </a:lvl1pPr>
            <a:lvl2pPr indent="0" lvl="1" marL="457200" marR="0" rtl="0" algn="l">
              <a:spcBef>
                <a:spcPts val="0"/>
              </a:spcBef>
              <a:buNone/>
              <a:defRPr b="0" i="0" sz="1800" u="none" cap="none" strike="noStrike">
                <a:solidFill>
                  <a:schemeClr val="dk1"/>
                </a:solidFill>
                <a:latin typeface="Candara"/>
                <a:ea typeface="Candara"/>
                <a:cs typeface="Candara"/>
                <a:sym typeface="Candara"/>
              </a:defRPr>
            </a:lvl2pPr>
            <a:lvl3pPr indent="0" lvl="2" marL="914400" marR="0" rtl="0" algn="l">
              <a:spcBef>
                <a:spcPts val="0"/>
              </a:spcBef>
              <a:buNone/>
              <a:defRPr b="0" i="0" sz="1800" u="none" cap="none" strike="noStrike">
                <a:solidFill>
                  <a:schemeClr val="dk1"/>
                </a:solidFill>
                <a:latin typeface="Candara"/>
                <a:ea typeface="Candara"/>
                <a:cs typeface="Candara"/>
                <a:sym typeface="Candara"/>
              </a:defRPr>
            </a:lvl3pPr>
            <a:lvl4pPr indent="0" lvl="3" marL="1371600" marR="0" rtl="0" algn="l">
              <a:spcBef>
                <a:spcPts val="0"/>
              </a:spcBef>
              <a:buNone/>
              <a:defRPr b="0" i="0" sz="1800" u="none" cap="none" strike="noStrike">
                <a:solidFill>
                  <a:schemeClr val="dk1"/>
                </a:solidFill>
                <a:latin typeface="Candara"/>
                <a:ea typeface="Candara"/>
                <a:cs typeface="Candara"/>
                <a:sym typeface="Candara"/>
              </a:defRPr>
            </a:lvl4pPr>
            <a:lvl5pPr indent="0" lvl="4" marL="1828800" marR="0" rtl="0" algn="l">
              <a:spcBef>
                <a:spcPts val="0"/>
              </a:spcBef>
              <a:buNone/>
              <a:defRPr b="0" i="0" sz="1800" u="none" cap="none" strike="noStrike">
                <a:solidFill>
                  <a:schemeClr val="dk1"/>
                </a:solidFill>
                <a:latin typeface="Candara"/>
                <a:ea typeface="Candara"/>
                <a:cs typeface="Candara"/>
                <a:sym typeface="Candara"/>
              </a:defRPr>
            </a:lvl5pPr>
            <a:lvl6pPr indent="0" lvl="5" marL="2286000" marR="0" rtl="0" algn="l">
              <a:spcBef>
                <a:spcPts val="0"/>
              </a:spcBef>
              <a:buNone/>
              <a:defRPr b="0" i="0" sz="1800" u="none" cap="none" strike="noStrike">
                <a:solidFill>
                  <a:schemeClr val="dk1"/>
                </a:solidFill>
                <a:latin typeface="Candara"/>
                <a:ea typeface="Candara"/>
                <a:cs typeface="Candara"/>
                <a:sym typeface="Candara"/>
              </a:defRPr>
            </a:lvl6pPr>
            <a:lvl7pPr indent="0" lvl="6" marL="2743200" marR="0" rtl="0" algn="l">
              <a:spcBef>
                <a:spcPts val="0"/>
              </a:spcBef>
              <a:buNone/>
              <a:defRPr b="0" i="0" sz="1800" u="none" cap="none" strike="noStrike">
                <a:solidFill>
                  <a:schemeClr val="dk1"/>
                </a:solidFill>
                <a:latin typeface="Candara"/>
                <a:ea typeface="Candara"/>
                <a:cs typeface="Candara"/>
                <a:sym typeface="Candara"/>
              </a:defRPr>
            </a:lvl7pPr>
            <a:lvl8pPr indent="0" lvl="7" marL="3200400" marR="0" rtl="0" algn="l">
              <a:spcBef>
                <a:spcPts val="0"/>
              </a:spcBef>
              <a:buNone/>
              <a:defRPr b="0" i="0" sz="1800" u="none" cap="none" strike="noStrike">
                <a:solidFill>
                  <a:schemeClr val="dk1"/>
                </a:solidFill>
                <a:latin typeface="Candara"/>
                <a:ea typeface="Candara"/>
                <a:cs typeface="Candara"/>
                <a:sym typeface="Candara"/>
              </a:defRPr>
            </a:lvl8pPr>
            <a:lvl9pPr indent="0" lvl="8" marL="3657600" marR="0" rtl="0" algn="l">
              <a:spcBef>
                <a:spcPts val="0"/>
              </a:spcBef>
              <a:buNone/>
              <a:defRPr b="0" i="0" sz="1800" u="none" cap="none" strike="noStrike">
                <a:solidFill>
                  <a:schemeClr val="dk1"/>
                </a:solidFill>
                <a:latin typeface="Candara"/>
                <a:ea typeface="Candara"/>
                <a:cs typeface="Candara"/>
                <a:sym typeface="Candara"/>
              </a:defRPr>
            </a:lvl9pPr>
          </a:lstStyle>
          <a:p/>
        </p:txBody>
      </p:sp>
      <p:sp>
        <p:nvSpPr>
          <p:cNvPr id="322" name="Shape 322"/>
          <p:cNvSpPr txBox="1"/>
          <p:nvPr>
            <p:ph idx="11" type="ftr"/>
          </p:nvPr>
        </p:nvSpPr>
        <p:spPr>
          <a:xfrm>
            <a:off x="193638" y="6250164"/>
            <a:ext cx="3786690" cy="365125"/>
          </a:xfrm>
          <a:prstGeom prst="rect">
            <a:avLst/>
          </a:prstGeom>
          <a:noFill/>
          <a:ln>
            <a:noFill/>
          </a:ln>
        </p:spPr>
        <p:txBody>
          <a:bodyPr anchorCtr="0" anchor="ctr" bIns="91425" lIns="91425" rIns="91425" tIns="91425"/>
          <a:lstStyle>
            <a:lvl1pPr indent="0" lvl="0" marL="0" marR="0" rtl="0" algn="l">
              <a:spcBef>
                <a:spcPts val="0"/>
              </a:spcBef>
              <a:buNone/>
              <a:defRPr sz="1000">
                <a:solidFill>
                  <a:schemeClr val="dk2"/>
                </a:solidFill>
                <a:latin typeface="Candara"/>
                <a:ea typeface="Candara"/>
                <a:cs typeface="Candara"/>
                <a:sym typeface="Candara"/>
              </a:defRPr>
            </a:lvl1pPr>
            <a:lvl2pPr indent="0" lvl="1" marL="457200" marR="0" rtl="0" algn="l">
              <a:spcBef>
                <a:spcPts val="0"/>
              </a:spcBef>
              <a:buNone/>
              <a:defRPr b="0" i="0" sz="1800" u="none" cap="none" strike="noStrike">
                <a:solidFill>
                  <a:schemeClr val="dk1"/>
                </a:solidFill>
                <a:latin typeface="Candara"/>
                <a:ea typeface="Candara"/>
                <a:cs typeface="Candara"/>
                <a:sym typeface="Candara"/>
              </a:defRPr>
            </a:lvl2pPr>
            <a:lvl3pPr indent="0" lvl="2" marL="914400" marR="0" rtl="0" algn="l">
              <a:spcBef>
                <a:spcPts val="0"/>
              </a:spcBef>
              <a:buNone/>
              <a:defRPr b="0" i="0" sz="1800" u="none" cap="none" strike="noStrike">
                <a:solidFill>
                  <a:schemeClr val="dk1"/>
                </a:solidFill>
                <a:latin typeface="Candara"/>
                <a:ea typeface="Candara"/>
                <a:cs typeface="Candara"/>
                <a:sym typeface="Candara"/>
              </a:defRPr>
            </a:lvl3pPr>
            <a:lvl4pPr indent="0" lvl="3" marL="1371600" marR="0" rtl="0" algn="l">
              <a:spcBef>
                <a:spcPts val="0"/>
              </a:spcBef>
              <a:buNone/>
              <a:defRPr b="0" i="0" sz="1800" u="none" cap="none" strike="noStrike">
                <a:solidFill>
                  <a:schemeClr val="dk1"/>
                </a:solidFill>
                <a:latin typeface="Candara"/>
                <a:ea typeface="Candara"/>
                <a:cs typeface="Candara"/>
                <a:sym typeface="Candara"/>
              </a:defRPr>
            </a:lvl4pPr>
            <a:lvl5pPr indent="0" lvl="4" marL="1828800" marR="0" rtl="0" algn="l">
              <a:spcBef>
                <a:spcPts val="0"/>
              </a:spcBef>
              <a:buNone/>
              <a:defRPr b="0" i="0" sz="1800" u="none" cap="none" strike="noStrike">
                <a:solidFill>
                  <a:schemeClr val="dk1"/>
                </a:solidFill>
                <a:latin typeface="Candara"/>
                <a:ea typeface="Candara"/>
                <a:cs typeface="Candara"/>
                <a:sym typeface="Candara"/>
              </a:defRPr>
            </a:lvl5pPr>
            <a:lvl6pPr indent="0" lvl="5" marL="2286000" marR="0" rtl="0" algn="l">
              <a:spcBef>
                <a:spcPts val="0"/>
              </a:spcBef>
              <a:buNone/>
              <a:defRPr b="0" i="0" sz="1800" u="none" cap="none" strike="noStrike">
                <a:solidFill>
                  <a:schemeClr val="dk1"/>
                </a:solidFill>
                <a:latin typeface="Candara"/>
                <a:ea typeface="Candara"/>
                <a:cs typeface="Candara"/>
                <a:sym typeface="Candara"/>
              </a:defRPr>
            </a:lvl6pPr>
            <a:lvl7pPr indent="0" lvl="6" marL="2743200" marR="0" rtl="0" algn="l">
              <a:spcBef>
                <a:spcPts val="0"/>
              </a:spcBef>
              <a:buNone/>
              <a:defRPr b="0" i="0" sz="1800" u="none" cap="none" strike="noStrike">
                <a:solidFill>
                  <a:schemeClr val="dk1"/>
                </a:solidFill>
                <a:latin typeface="Candara"/>
                <a:ea typeface="Candara"/>
                <a:cs typeface="Candara"/>
                <a:sym typeface="Candara"/>
              </a:defRPr>
            </a:lvl7pPr>
            <a:lvl8pPr indent="0" lvl="7" marL="3200400" marR="0" rtl="0" algn="l">
              <a:spcBef>
                <a:spcPts val="0"/>
              </a:spcBef>
              <a:buNone/>
              <a:defRPr b="0" i="0" sz="1800" u="none" cap="none" strike="noStrike">
                <a:solidFill>
                  <a:schemeClr val="dk1"/>
                </a:solidFill>
                <a:latin typeface="Candara"/>
                <a:ea typeface="Candara"/>
                <a:cs typeface="Candara"/>
                <a:sym typeface="Candara"/>
              </a:defRPr>
            </a:lvl8pPr>
            <a:lvl9pPr indent="0" lvl="8" marL="3657600" marR="0" rtl="0" algn="l">
              <a:spcBef>
                <a:spcPts val="0"/>
              </a:spcBef>
              <a:buNone/>
              <a:defRPr b="0" i="0" sz="1800" u="none" cap="none" strike="noStrike">
                <a:solidFill>
                  <a:schemeClr val="dk1"/>
                </a:solidFill>
                <a:latin typeface="Candara"/>
                <a:ea typeface="Candara"/>
                <a:cs typeface="Candara"/>
                <a:sym typeface="Candara"/>
              </a:defRPr>
            </a:lvl9pPr>
          </a:lstStyle>
          <a:p/>
        </p:txBody>
      </p:sp>
      <p:sp>
        <p:nvSpPr>
          <p:cNvPr id="323" name="Shape 323"/>
          <p:cNvSpPr txBox="1"/>
          <p:nvPr>
            <p:ph idx="12" type="sldNum"/>
          </p:nvPr>
        </p:nvSpPr>
        <p:spPr>
          <a:xfrm>
            <a:off x="3991087" y="6250162"/>
            <a:ext cx="1161826" cy="365125"/>
          </a:xfrm>
          <a:prstGeom prst="rect">
            <a:avLst/>
          </a:prstGeom>
          <a:noFill/>
          <a:ln>
            <a:noFill/>
          </a:ln>
        </p:spPr>
        <p:txBody>
          <a:bodyPr anchorCtr="0" anchor="ctr" bIns="45700" lIns="91425" rIns="91425" tIns="45700">
            <a:noAutofit/>
          </a:bodyPr>
          <a:lstStyle/>
          <a:p>
            <a:pPr indent="0" lvl="0" marL="0" marR="0" rtl="0" algn="ctr">
              <a:spcBef>
                <a:spcPts val="0"/>
              </a:spcBef>
              <a:buSzPct val="25000"/>
              <a:buNone/>
            </a:pPr>
            <a:fld id="{00000000-1234-1234-1234-123412341234}" type="slidenum">
              <a:rPr lang="en-US" sz="1000">
                <a:solidFill>
                  <a:schemeClr val="dk2"/>
                </a:solidFill>
                <a:latin typeface="Candara"/>
                <a:ea typeface="Candara"/>
                <a:cs typeface="Candara"/>
                <a:sym typeface="Candara"/>
              </a:rPr>
              <a:t>‹#›</a:t>
            </a:fld>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324" name="Shape 324"/>
        <p:cNvGrpSpPr/>
        <p:nvPr/>
      </p:nvGrpSpPr>
      <p:grpSpPr>
        <a:xfrm>
          <a:off x="0" y="0"/>
          <a:ext cx="0" cy="0"/>
          <a:chOff x="0" y="0"/>
          <a:chExt cx="0" cy="0"/>
        </a:xfrm>
      </p:grpSpPr>
      <p:sp>
        <p:nvSpPr>
          <p:cNvPr id="325" name="Shape 325"/>
          <p:cNvSpPr/>
          <p:nvPr/>
        </p:nvSpPr>
        <p:spPr>
          <a:xfrm>
            <a:off x="228600" y="228600"/>
            <a:ext cx="8695944" cy="1426464"/>
          </a:xfrm>
          <a:prstGeom prst="roundRect">
            <a:avLst>
              <a:gd fmla="val 7136" name="adj"/>
            </a:avLst>
          </a:prstGeom>
          <a:gradFill>
            <a:gsLst>
              <a:gs pos="0">
                <a:srgbClr val="535357"/>
              </a:gs>
              <a:gs pos="90000">
                <a:srgbClr val="A7A7AB"/>
              </a:gs>
              <a:gs pos="100000">
                <a:srgbClr val="A7A7AB"/>
              </a:gs>
            </a:gsLst>
            <a:lin ang="5400000" scaled="0"/>
          </a:gradFill>
          <a:ln>
            <a:noFill/>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Candara"/>
              <a:ea typeface="Candara"/>
              <a:cs typeface="Candara"/>
              <a:sym typeface="Candara"/>
            </a:endParaRPr>
          </a:p>
        </p:txBody>
      </p:sp>
      <p:sp>
        <p:nvSpPr>
          <p:cNvPr id="326" name="Shape 326"/>
          <p:cNvSpPr txBox="1"/>
          <p:nvPr>
            <p:ph idx="10" type="dt"/>
          </p:nvPr>
        </p:nvSpPr>
        <p:spPr>
          <a:xfrm>
            <a:off x="5163671" y="6250164"/>
            <a:ext cx="3786690" cy="365125"/>
          </a:xfrm>
          <a:prstGeom prst="rect">
            <a:avLst/>
          </a:prstGeom>
          <a:noFill/>
          <a:ln>
            <a:noFill/>
          </a:ln>
        </p:spPr>
        <p:txBody>
          <a:bodyPr anchorCtr="0" anchor="ctr" bIns="91425" lIns="91425" rIns="91425" tIns="91425"/>
          <a:lstStyle>
            <a:lvl1pPr indent="0" lvl="0" marL="0" marR="0" rtl="0" algn="r">
              <a:spcBef>
                <a:spcPts val="0"/>
              </a:spcBef>
              <a:buNone/>
              <a:defRPr sz="1000">
                <a:solidFill>
                  <a:schemeClr val="dk2"/>
                </a:solidFill>
                <a:latin typeface="Candara"/>
                <a:ea typeface="Candara"/>
                <a:cs typeface="Candara"/>
                <a:sym typeface="Candara"/>
              </a:defRPr>
            </a:lvl1pPr>
            <a:lvl2pPr indent="0" lvl="1" marL="457200" marR="0" rtl="0" algn="l">
              <a:spcBef>
                <a:spcPts val="0"/>
              </a:spcBef>
              <a:buNone/>
              <a:defRPr b="0" i="0" sz="1800" u="none" cap="none" strike="noStrike">
                <a:solidFill>
                  <a:schemeClr val="dk1"/>
                </a:solidFill>
                <a:latin typeface="Candara"/>
                <a:ea typeface="Candara"/>
                <a:cs typeface="Candara"/>
                <a:sym typeface="Candara"/>
              </a:defRPr>
            </a:lvl2pPr>
            <a:lvl3pPr indent="0" lvl="2" marL="914400" marR="0" rtl="0" algn="l">
              <a:spcBef>
                <a:spcPts val="0"/>
              </a:spcBef>
              <a:buNone/>
              <a:defRPr b="0" i="0" sz="1800" u="none" cap="none" strike="noStrike">
                <a:solidFill>
                  <a:schemeClr val="dk1"/>
                </a:solidFill>
                <a:latin typeface="Candara"/>
                <a:ea typeface="Candara"/>
                <a:cs typeface="Candara"/>
                <a:sym typeface="Candara"/>
              </a:defRPr>
            </a:lvl3pPr>
            <a:lvl4pPr indent="0" lvl="3" marL="1371600" marR="0" rtl="0" algn="l">
              <a:spcBef>
                <a:spcPts val="0"/>
              </a:spcBef>
              <a:buNone/>
              <a:defRPr b="0" i="0" sz="1800" u="none" cap="none" strike="noStrike">
                <a:solidFill>
                  <a:schemeClr val="dk1"/>
                </a:solidFill>
                <a:latin typeface="Candara"/>
                <a:ea typeface="Candara"/>
                <a:cs typeface="Candara"/>
                <a:sym typeface="Candara"/>
              </a:defRPr>
            </a:lvl4pPr>
            <a:lvl5pPr indent="0" lvl="4" marL="1828800" marR="0" rtl="0" algn="l">
              <a:spcBef>
                <a:spcPts val="0"/>
              </a:spcBef>
              <a:buNone/>
              <a:defRPr b="0" i="0" sz="1800" u="none" cap="none" strike="noStrike">
                <a:solidFill>
                  <a:schemeClr val="dk1"/>
                </a:solidFill>
                <a:latin typeface="Candara"/>
                <a:ea typeface="Candara"/>
                <a:cs typeface="Candara"/>
                <a:sym typeface="Candara"/>
              </a:defRPr>
            </a:lvl5pPr>
            <a:lvl6pPr indent="0" lvl="5" marL="2286000" marR="0" rtl="0" algn="l">
              <a:spcBef>
                <a:spcPts val="0"/>
              </a:spcBef>
              <a:buNone/>
              <a:defRPr b="0" i="0" sz="1800" u="none" cap="none" strike="noStrike">
                <a:solidFill>
                  <a:schemeClr val="dk1"/>
                </a:solidFill>
                <a:latin typeface="Candara"/>
                <a:ea typeface="Candara"/>
                <a:cs typeface="Candara"/>
                <a:sym typeface="Candara"/>
              </a:defRPr>
            </a:lvl6pPr>
            <a:lvl7pPr indent="0" lvl="6" marL="2743200" marR="0" rtl="0" algn="l">
              <a:spcBef>
                <a:spcPts val="0"/>
              </a:spcBef>
              <a:buNone/>
              <a:defRPr b="0" i="0" sz="1800" u="none" cap="none" strike="noStrike">
                <a:solidFill>
                  <a:schemeClr val="dk1"/>
                </a:solidFill>
                <a:latin typeface="Candara"/>
                <a:ea typeface="Candara"/>
                <a:cs typeface="Candara"/>
                <a:sym typeface="Candara"/>
              </a:defRPr>
            </a:lvl7pPr>
            <a:lvl8pPr indent="0" lvl="7" marL="3200400" marR="0" rtl="0" algn="l">
              <a:spcBef>
                <a:spcPts val="0"/>
              </a:spcBef>
              <a:buNone/>
              <a:defRPr b="0" i="0" sz="1800" u="none" cap="none" strike="noStrike">
                <a:solidFill>
                  <a:schemeClr val="dk1"/>
                </a:solidFill>
                <a:latin typeface="Candara"/>
                <a:ea typeface="Candara"/>
                <a:cs typeface="Candara"/>
                <a:sym typeface="Candara"/>
              </a:defRPr>
            </a:lvl8pPr>
            <a:lvl9pPr indent="0" lvl="8" marL="3657600" marR="0" rtl="0" algn="l">
              <a:spcBef>
                <a:spcPts val="0"/>
              </a:spcBef>
              <a:buNone/>
              <a:defRPr b="0" i="0" sz="1800" u="none" cap="none" strike="noStrike">
                <a:solidFill>
                  <a:schemeClr val="dk1"/>
                </a:solidFill>
                <a:latin typeface="Candara"/>
                <a:ea typeface="Candara"/>
                <a:cs typeface="Candara"/>
                <a:sym typeface="Candara"/>
              </a:defRPr>
            </a:lvl9pPr>
          </a:lstStyle>
          <a:p/>
        </p:txBody>
      </p:sp>
      <p:sp>
        <p:nvSpPr>
          <p:cNvPr id="327" name="Shape 327"/>
          <p:cNvSpPr txBox="1"/>
          <p:nvPr>
            <p:ph idx="11" type="ftr"/>
          </p:nvPr>
        </p:nvSpPr>
        <p:spPr>
          <a:xfrm>
            <a:off x="193638" y="6250164"/>
            <a:ext cx="3786690" cy="365125"/>
          </a:xfrm>
          <a:prstGeom prst="rect">
            <a:avLst/>
          </a:prstGeom>
          <a:noFill/>
          <a:ln>
            <a:noFill/>
          </a:ln>
        </p:spPr>
        <p:txBody>
          <a:bodyPr anchorCtr="0" anchor="ctr" bIns="91425" lIns="91425" rIns="91425" tIns="91425"/>
          <a:lstStyle>
            <a:lvl1pPr indent="0" lvl="0" marL="0" marR="0" rtl="0" algn="l">
              <a:spcBef>
                <a:spcPts val="0"/>
              </a:spcBef>
              <a:buNone/>
              <a:defRPr sz="1000">
                <a:solidFill>
                  <a:schemeClr val="dk2"/>
                </a:solidFill>
                <a:latin typeface="Candara"/>
                <a:ea typeface="Candara"/>
                <a:cs typeface="Candara"/>
                <a:sym typeface="Candara"/>
              </a:defRPr>
            </a:lvl1pPr>
            <a:lvl2pPr indent="0" lvl="1" marL="457200" marR="0" rtl="0" algn="l">
              <a:spcBef>
                <a:spcPts val="0"/>
              </a:spcBef>
              <a:buNone/>
              <a:defRPr b="0" i="0" sz="1800" u="none" cap="none" strike="noStrike">
                <a:solidFill>
                  <a:schemeClr val="dk1"/>
                </a:solidFill>
                <a:latin typeface="Candara"/>
                <a:ea typeface="Candara"/>
                <a:cs typeface="Candara"/>
                <a:sym typeface="Candara"/>
              </a:defRPr>
            </a:lvl2pPr>
            <a:lvl3pPr indent="0" lvl="2" marL="914400" marR="0" rtl="0" algn="l">
              <a:spcBef>
                <a:spcPts val="0"/>
              </a:spcBef>
              <a:buNone/>
              <a:defRPr b="0" i="0" sz="1800" u="none" cap="none" strike="noStrike">
                <a:solidFill>
                  <a:schemeClr val="dk1"/>
                </a:solidFill>
                <a:latin typeface="Candara"/>
                <a:ea typeface="Candara"/>
                <a:cs typeface="Candara"/>
                <a:sym typeface="Candara"/>
              </a:defRPr>
            </a:lvl3pPr>
            <a:lvl4pPr indent="0" lvl="3" marL="1371600" marR="0" rtl="0" algn="l">
              <a:spcBef>
                <a:spcPts val="0"/>
              </a:spcBef>
              <a:buNone/>
              <a:defRPr b="0" i="0" sz="1800" u="none" cap="none" strike="noStrike">
                <a:solidFill>
                  <a:schemeClr val="dk1"/>
                </a:solidFill>
                <a:latin typeface="Candara"/>
                <a:ea typeface="Candara"/>
                <a:cs typeface="Candara"/>
                <a:sym typeface="Candara"/>
              </a:defRPr>
            </a:lvl4pPr>
            <a:lvl5pPr indent="0" lvl="4" marL="1828800" marR="0" rtl="0" algn="l">
              <a:spcBef>
                <a:spcPts val="0"/>
              </a:spcBef>
              <a:buNone/>
              <a:defRPr b="0" i="0" sz="1800" u="none" cap="none" strike="noStrike">
                <a:solidFill>
                  <a:schemeClr val="dk1"/>
                </a:solidFill>
                <a:latin typeface="Candara"/>
                <a:ea typeface="Candara"/>
                <a:cs typeface="Candara"/>
                <a:sym typeface="Candara"/>
              </a:defRPr>
            </a:lvl5pPr>
            <a:lvl6pPr indent="0" lvl="5" marL="2286000" marR="0" rtl="0" algn="l">
              <a:spcBef>
                <a:spcPts val="0"/>
              </a:spcBef>
              <a:buNone/>
              <a:defRPr b="0" i="0" sz="1800" u="none" cap="none" strike="noStrike">
                <a:solidFill>
                  <a:schemeClr val="dk1"/>
                </a:solidFill>
                <a:latin typeface="Candara"/>
                <a:ea typeface="Candara"/>
                <a:cs typeface="Candara"/>
                <a:sym typeface="Candara"/>
              </a:defRPr>
            </a:lvl6pPr>
            <a:lvl7pPr indent="0" lvl="6" marL="2743200" marR="0" rtl="0" algn="l">
              <a:spcBef>
                <a:spcPts val="0"/>
              </a:spcBef>
              <a:buNone/>
              <a:defRPr b="0" i="0" sz="1800" u="none" cap="none" strike="noStrike">
                <a:solidFill>
                  <a:schemeClr val="dk1"/>
                </a:solidFill>
                <a:latin typeface="Candara"/>
                <a:ea typeface="Candara"/>
                <a:cs typeface="Candara"/>
                <a:sym typeface="Candara"/>
              </a:defRPr>
            </a:lvl7pPr>
            <a:lvl8pPr indent="0" lvl="7" marL="3200400" marR="0" rtl="0" algn="l">
              <a:spcBef>
                <a:spcPts val="0"/>
              </a:spcBef>
              <a:buNone/>
              <a:defRPr b="0" i="0" sz="1800" u="none" cap="none" strike="noStrike">
                <a:solidFill>
                  <a:schemeClr val="dk1"/>
                </a:solidFill>
                <a:latin typeface="Candara"/>
                <a:ea typeface="Candara"/>
                <a:cs typeface="Candara"/>
                <a:sym typeface="Candara"/>
              </a:defRPr>
            </a:lvl8pPr>
            <a:lvl9pPr indent="0" lvl="8" marL="3657600" marR="0" rtl="0" algn="l">
              <a:spcBef>
                <a:spcPts val="0"/>
              </a:spcBef>
              <a:buNone/>
              <a:defRPr b="0" i="0" sz="1800" u="none" cap="none" strike="noStrike">
                <a:solidFill>
                  <a:schemeClr val="dk1"/>
                </a:solidFill>
                <a:latin typeface="Candara"/>
                <a:ea typeface="Candara"/>
                <a:cs typeface="Candara"/>
                <a:sym typeface="Candara"/>
              </a:defRPr>
            </a:lvl9pPr>
          </a:lstStyle>
          <a:p/>
        </p:txBody>
      </p:sp>
      <p:sp>
        <p:nvSpPr>
          <p:cNvPr id="328" name="Shape 328"/>
          <p:cNvSpPr txBox="1"/>
          <p:nvPr>
            <p:ph idx="12" type="sldNum"/>
          </p:nvPr>
        </p:nvSpPr>
        <p:spPr>
          <a:xfrm>
            <a:off x="3991087" y="6250162"/>
            <a:ext cx="1161826" cy="365125"/>
          </a:xfrm>
          <a:prstGeom prst="rect">
            <a:avLst/>
          </a:prstGeom>
          <a:noFill/>
          <a:ln>
            <a:noFill/>
          </a:ln>
        </p:spPr>
        <p:txBody>
          <a:bodyPr anchorCtr="0" anchor="ctr" bIns="45700" lIns="91425" rIns="91425" tIns="45700">
            <a:noAutofit/>
          </a:bodyPr>
          <a:lstStyle/>
          <a:p>
            <a:pPr indent="0" lvl="0" marL="0" marR="0" rtl="0" algn="ctr">
              <a:spcBef>
                <a:spcPts val="0"/>
              </a:spcBef>
              <a:buSzPct val="25000"/>
              <a:buNone/>
            </a:pPr>
            <a:fld id="{00000000-1234-1234-1234-123412341234}" type="slidenum">
              <a:rPr lang="en-US" sz="1000">
                <a:solidFill>
                  <a:schemeClr val="dk2"/>
                </a:solidFill>
                <a:latin typeface="Candara"/>
                <a:ea typeface="Candara"/>
                <a:cs typeface="Candara"/>
                <a:sym typeface="Candara"/>
              </a:rPr>
              <a:t>‹#›</a:t>
            </a:fld>
          </a:p>
        </p:txBody>
      </p:sp>
      <p:sp>
        <p:nvSpPr>
          <p:cNvPr id="329" name="Shape 329"/>
          <p:cNvSpPr txBox="1"/>
          <p:nvPr>
            <p:ph idx="1" type="body"/>
          </p:nvPr>
        </p:nvSpPr>
        <p:spPr>
          <a:xfrm>
            <a:off x="914400" y="3581400"/>
            <a:ext cx="3352799" cy="1905001"/>
          </a:xfrm>
          <a:prstGeom prst="rect">
            <a:avLst/>
          </a:prstGeom>
          <a:noFill/>
          <a:ln>
            <a:noFill/>
          </a:ln>
        </p:spPr>
        <p:txBody>
          <a:bodyPr anchorCtr="0" anchor="t" bIns="91425" lIns="91425" rIns="91425" tIns="91425"/>
          <a:lstStyle>
            <a:lvl1pPr indent="0" lvl="0" marL="0" marR="0" rtl="0" algn="l">
              <a:spcBef>
                <a:spcPts val="0"/>
              </a:spcBef>
              <a:spcAft>
                <a:spcPts val="600"/>
              </a:spcAft>
              <a:buClr>
                <a:schemeClr val="accent1"/>
              </a:buClr>
              <a:buFont typeface="Noto Sans Symbols"/>
              <a:buNone/>
              <a:defRPr b="0" i="0" sz="1800" u="none" cap="none" strike="noStrike">
                <a:solidFill>
                  <a:schemeClr val="dk2"/>
                </a:solidFill>
                <a:latin typeface="Candara"/>
                <a:ea typeface="Candara"/>
                <a:cs typeface="Candara"/>
                <a:sym typeface="Candara"/>
              </a:defRPr>
            </a:lvl1pPr>
            <a:lvl2pPr indent="0" lvl="1" marL="457200" marR="0" rtl="0" algn="l">
              <a:spcBef>
                <a:spcPts val="240"/>
              </a:spcBef>
              <a:buClr>
                <a:schemeClr val="accent1"/>
              </a:buClr>
              <a:buFont typeface="Noto Sans Symbols"/>
              <a:buNone/>
              <a:defRPr b="0" i="0" sz="1200" u="none" cap="none" strike="noStrike">
                <a:solidFill>
                  <a:schemeClr val="dk2"/>
                </a:solidFill>
                <a:latin typeface="Candara"/>
                <a:ea typeface="Candara"/>
                <a:cs typeface="Candara"/>
                <a:sym typeface="Candara"/>
              </a:defRPr>
            </a:lvl2pPr>
            <a:lvl3pPr indent="0" lvl="2" marL="914400" marR="0" rtl="0" algn="l">
              <a:spcBef>
                <a:spcPts val="200"/>
              </a:spcBef>
              <a:buClr>
                <a:schemeClr val="accent1"/>
              </a:buClr>
              <a:buFont typeface="Noto Sans Symbols"/>
              <a:buNone/>
              <a:defRPr b="0" i="0" sz="1000" u="none" cap="none" strike="noStrike">
                <a:solidFill>
                  <a:schemeClr val="dk2"/>
                </a:solidFill>
                <a:latin typeface="Candara"/>
                <a:ea typeface="Candara"/>
                <a:cs typeface="Candara"/>
                <a:sym typeface="Candara"/>
              </a:defRPr>
            </a:lvl3pPr>
            <a:lvl4pPr indent="0" lvl="3" marL="1371600" marR="0" rtl="0" algn="l">
              <a:spcBef>
                <a:spcPts val="180"/>
              </a:spcBef>
              <a:buClr>
                <a:schemeClr val="accent1"/>
              </a:buClr>
              <a:buFont typeface="Noto Sans Symbols"/>
              <a:buNone/>
              <a:defRPr b="0" i="0" sz="900" u="none" cap="none" strike="noStrike">
                <a:solidFill>
                  <a:schemeClr val="dk2"/>
                </a:solidFill>
                <a:latin typeface="Candara"/>
                <a:ea typeface="Candara"/>
                <a:cs typeface="Candara"/>
                <a:sym typeface="Candara"/>
              </a:defRPr>
            </a:lvl4pPr>
            <a:lvl5pPr indent="0" lvl="4" marL="1828800" marR="0" rtl="0" algn="l">
              <a:spcBef>
                <a:spcPts val="180"/>
              </a:spcBef>
              <a:buClr>
                <a:schemeClr val="accent1"/>
              </a:buClr>
              <a:buFont typeface="Noto Sans Symbols"/>
              <a:buNone/>
              <a:defRPr b="0" i="0" sz="900" u="none" cap="none" strike="noStrike">
                <a:solidFill>
                  <a:schemeClr val="dk2"/>
                </a:solidFill>
                <a:latin typeface="Candara"/>
                <a:ea typeface="Candara"/>
                <a:cs typeface="Candara"/>
                <a:sym typeface="Candara"/>
              </a:defRPr>
            </a:lvl5pPr>
            <a:lvl6pPr indent="0" lvl="5" marL="2286000" marR="0" rtl="0" algn="l">
              <a:spcBef>
                <a:spcPts val="384"/>
              </a:spcBef>
              <a:buClr>
                <a:schemeClr val="accent1"/>
              </a:buClr>
              <a:buFont typeface="Noto Sans Symbols"/>
              <a:buNone/>
              <a:defRPr b="0" i="0" sz="900" u="none" cap="none" strike="noStrike">
                <a:solidFill>
                  <a:schemeClr val="dk2"/>
                </a:solidFill>
                <a:latin typeface="Candara"/>
                <a:ea typeface="Candara"/>
                <a:cs typeface="Candara"/>
                <a:sym typeface="Candara"/>
              </a:defRPr>
            </a:lvl6pPr>
            <a:lvl7pPr indent="0" lvl="6" marL="2743200" marR="0" rtl="0" algn="l">
              <a:spcBef>
                <a:spcPts val="384"/>
              </a:spcBef>
              <a:buClr>
                <a:schemeClr val="accent1"/>
              </a:buClr>
              <a:buFont typeface="Noto Sans Symbols"/>
              <a:buNone/>
              <a:defRPr b="0" i="0" sz="900" u="none" cap="none" strike="noStrike">
                <a:solidFill>
                  <a:schemeClr val="dk2"/>
                </a:solidFill>
                <a:latin typeface="Candara"/>
                <a:ea typeface="Candara"/>
                <a:cs typeface="Candara"/>
                <a:sym typeface="Candara"/>
              </a:defRPr>
            </a:lvl7pPr>
            <a:lvl8pPr indent="0" lvl="7" marL="3200400" marR="0" rtl="0" algn="l">
              <a:spcBef>
                <a:spcPts val="384"/>
              </a:spcBef>
              <a:buClr>
                <a:schemeClr val="accent1"/>
              </a:buClr>
              <a:buFont typeface="Noto Sans Symbols"/>
              <a:buNone/>
              <a:defRPr b="0" i="0" sz="900" u="none" cap="none" strike="noStrike">
                <a:solidFill>
                  <a:schemeClr val="dk2"/>
                </a:solidFill>
                <a:latin typeface="Candara"/>
                <a:ea typeface="Candara"/>
                <a:cs typeface="Candara"/>
                <a:sym typeface="Candara"/>
              </a:defRPr>
            </a:lvl8pPr>
            <a:lvl9pPr indent="0" lvl="8" marL="3657600" marR="0" rtl="0" algn="l">
              <a:spcBef>
                <a:spcPts val="384"/>
              </a:spcBef>
              <a:buClr>
                <a:schemeClr val="accent1"/>
              </a:buClr>
              <a:buFont typeface="Noto Sans Symbols"/>
              <a:buNone/>
              <a:defRPr b="0" i="0" sz="900" u="none" cap="none" strike="noStrike">
                <a:solidFill>
                  <a:schemeClr val="dk2"/>
                </a:solidFill>
                <a:latin typeface="Candara"/>
                <a:ea typeface="Candara"/>
                <a:cs typeface="Candara"/>
                <a:sym typeface="Candara"/>
              </a:defRPr>
            </a:lvl9pPr>
          </a:lstStyle>
          <a:p/>
        </p:txBody>
      </p:sp>
      <p:grpSp>
        <p:nvGrpSpPr>
          <p:cNvPr id="330" name="Shape 330"/>
          <p:cNvGrpSpPr/>
          <p:nvPr/>
        </p:nvGrpSpPr>
        <p:grpSpPr>
          <a:xfrm>
            <a:off x="211664" y="714191"/>
            <a:ext cx="8723376" cy="1331580"/>
            <a:chOff x="-3905250" y="4294187"/>
            <a:chExt cx="13011150" cy="1892300"/>
          </a:xfrm>
        </p:grpSpPr>
        <p:sp>
          <p:nvSpPr>
            <p:cNvPr id="331" name="Shape 331"/>
            <p:cNvSpPr/>
            <p:nvPr/>
          </p:nvSpPr>
          <p:spPr>
            <a:xfrm>
              <a:off x="4810125" y="4500562"/>
              <a:ext cx="4295775" cy="1016000"/>
            </a:xfrm>
            <a:custGeom>
              <a:pathLst>
                <a:path extrusionOk="0" h="120000" w="120000">
                  <a:moveTo>
                    <a:pt x="119733" y="0"/>
                  </a:moveTo>
                  <a:lnTo>
                    <a:pt x="119733" y="0"/>
                  </a:lnTo>
                  <a:lnTo>
                    <a:pt x="114678" y="3375"/>
                  </a:lnTo>
                  <a:lnTo>
                    <a:pt x="109534" y="7125"/>
                  </a:lnTo>
                  <a:lnTo>
                    <a:pt x="104301" y="11250"/>
                  </a:lnTo>
                  <a:lnTo>
                    <a:pt x="98891" y="15375"/>
                  </a:lnTo>
                  <a:lnTo>
                    <a:pt x="93392" y="20250"/>
                  </a:lnTo>
                  <a:lnTo>
                    <a:pt x="87716" y="25125"/>
                  </a:lnTo>
                  <a:lnTo>
                    <a:pt x="81951" y="30750"/>
                  </a:lnTo>
                  <a:lnTo>
                    <a:pt x="76008" y="36375"/>
                  </a:lnTo>
                  <a:lnTo>
                    <a:pt x="76008" y="36375"/>
                  </a:lnTo>
                  <a:lnTo>
                    <a:pt x="65277" y="47250"/>
                  </a:lnTo>
                  <a:lnTo>
                    <a:pt x="54811" y="57000"/>
                  </a:lnTo>
                  <a:lnTo>
                    <a:pt x="44789" y="66000"/>
                  </a:lnTo>
                  <a:lnTo>
                    <a:pt x="35121" y="74625"/>
                  </a:lnTo>
                  <a:lnTo>
                    <a:pt x="25898" y="82125"/>
                  </a:lnTo>
                  <a:lnTo>
                    <a:pt x="16940" y="88875"/>
                  </a:lnTo>
                  <a:lnTo>
                    <a:pt x="8337" y="95250"/>
                  </a:lnTo>
                  <a:lnTo>
                    <a:pt x="0" y="100875"/>
                  </a:lnTo>
                  <a:lnTo>
                    <a:pt x="0" y="100875"/>
                  </a:lnTo>
                  <a:lnTo>
                    <a:pt x="5764" y="104250"/>
                  </a:lnTo>
                  <a:lnTo>
                    <a:pt x="11263" y="107250"/>
                  </a:lnTo>
                  <a:lnTo>
                    <a:pt x="16585" y="109875"/>
                  </a:lnTo>
                  <a:lnTo>
                    <a:pt x="21818" y="112125"/>
                  </a:lnTo>
                  <a:lnTo>
                    <a:pt x="26873" y="114375"/>
                  </a:lnTo>
                  <a:lnTo>
                    <a:pt x="31751" y="115875"/>
                  </a:lnTo>
                  <a:lnTo>
                    <a:pt x="36452" y="117375"/>
                  </a:lnTo>
                  <a:lnTo>
                    <a:pt x="41064" y="118500"/>
                  </a:lnTo>
                  <a:lnTo>
                    <a:pt x="45587" y="119250"/>
                  </a:lnTo>
                  <a:lnTo>
                    <a:pt x="49933" y="119625"/>
                  </a:lnTo>
                  <a:lnTo>
                    <a:pt x="54101" y="120000"/>
                  </a:lnTo>
                  <a:lnTo>
                    <a:pt x="58181" y="120000"/>
                  </a:lnTo>
                  <a:lnTo>
                    <a:pt x="62172" y="119625"/>
                  </a:lnTo>
                  <a:lnTo>
                    <a:pt x="66075" y="119250"/>
                  </a:lnTo>
                  <a:lnTo>
                    <a:pt x="69800" y="118500"/>
                  </a:lnTo>
                  <a:lnTo>
                    <a:pt x="73436" y="117375"/>
                  </a:lnTo>
                  <a:lnTo>
                    <a:pt x="76895" y="116250"/>
                  </a:lnTo>
                  <a:lnTo>
                    <a:pt x="80354" y="114750"/>
                  </a:lnTo>
                  <a:lnTo>
                    <a:pt x="83636" y="112875"/>
                  </a:lnTo>
                  <a:lnTo>
                    <a:pt x="86917" y="111000"/>
                  </a:lnTo>
                  <a:lnTo>
                    <a:pt x="90022" y="108750"/>
                  </a:lnTo>
                  <a:lnTo>
                    <a:pt x="93126" y="106500"/>
                  </a:lnTo>
                  <a:lnTo>
                    <a:pt x="96053" y="103875"/>
                  </a:lnTo>
                  <a:lnTo>
                    <a:pt x="98980" y="101250"/>
                  </a:lnTo>
                  <a:lnTo>
                    <a:pt x="101818" y="98250"/>
                  </a:lnTo>
                  <a:lnTo>
                    <a:pt x="104567" y="95250"/>
                  </a:lnTo>
                  <a:lnTo>
                    <a:pt x="107228" y="91875"/>
                  </a:lnTo>
                  <a:lnTo>
                    <a:pt x="109889" y="88500"/>
                  </a:lnTo>
                  <a:lnTo>
                    <a:pt x="114944" y="81000"/>
                  </a:lnTo>
                  <a:lnTo>
                    <a:pt x="119822" y="73125"/>
                  </a:lnTo>
                  <a:lnTo>
                    <a:pt x="119822" y="73125"/>
                  </a:lnTo>
                  <a:lnTo>
                    <a:pt x="120000" y="72750"/>
                  </a:lnTo>
                  <a:lnTo>
                    <a:pt x="120000" y="72750"/>
                  </a:lnTo>
                  <a:lnTo>
                    <a:pt x="120000" y="0"/>
                  </a:lnTo>
                  <a:lnTo>
                    <a:pt x="120000" y="0"/>
                  </a:lnTo>
                  <a:lnTo>
                    <a:pt x="119733" y="0"/>
                  </a:lnTo>
                  <a:lnTo>
                    <a:pt x="119733" y="0"/>
                  </a:lnTo>
                  <a:close/>
                </a:path>
              </a:pathLst>
            </a:custGeom>
            <a:solidFill>
              <a:schemeClr val="lt2">
                <a:alpha val="28627"/>
              </a:schemeClr>
            </a:solidFill>
            <a:ln>
              <a:noFill/>
            </a:ln>
          </p:spPr>
          <p:txBody>
            <a:bodyPr anchorCtr="0" anchor="t" bIns="45700" lIns="91425" rIns="91425" tIns="45700">
              <a:noAutofit/>
            </a:bodyPr>
            <a:lstStyle/>
            <a:p>
              <a:pPr indent="0" lvl="0" marL="0" marR="0" rtl="0" algn="l">
                <a:spcBef>
                  <a:spcPts val="0"/>
                </a:spcBef>
                <a:buNone/>
              </a:pPr>
              <a:r>
                <a:t/>
              </a:r>
              <a:endParaRPr sz="1800">
                <a:solidFill>
                  <a:schemeClr val="dk1"/>
                </a:solidFill>
                <a:latin typeface="Candara"/>
                <a:ea typeface="Candara"/>
                <a:cs typeface="Candara"/>
                <a:sym typeface="Candara"/>
              </a:endParaRPr>
            </a:p>
          </p:txBody>
        </p:sp>
        <p:sp>
          <p:nvSpPr>
            <p:cNvPr id="332" name="Shape 332"/>
            <p:cNvSpPr/>
            <p:nvPr/>
          </p:nvSpPr>
          <p:spPr>
            <a:xfrm>
              <a:off x="-309562" y="4318000"/>
              <a:ext cx="8280401" cy="1209675"/>
            </a:xfrm>
            <a:custGeom>
              <a:pathLst>
                <a:path extrusionOk="0" h="120000" w="120000">
                  <a:moveTo>
                    <a:pt x="120000" y="112440"/>
                  </a:moveTo>
                  <a:lnTo>
                    <a:pt x="120000" y="112440"/>
                  </a:lnTo>
                  <a:lnTo>
                    <a:pt x="117377" y="110236"/>
                  </a:lnTo>
                  <a:lnTo>
                    <a:pt x="114662" y="108031"/>
                  </a:lnTo>
                  <a:lnTo>
                    <a:pt x="109003" y="102677"/>
                  </a:lnTo>
                  <a:lnTo>
                    <a:pt x="103021" y="96062"/>
                  </a:lnTo>
                  <a:lnTo>
                    <a:pt x="96717" y="88818"/>
                  </a:lnTo>
                  <a:lnTo>
                    <a:pt x="90046" y="80000"/>
                  </a:lnTo>
                  <a:lnTo>
                    <a:pt x="83006" y="70236"/>
                  </a:lnTo>
                  <a:lnTo>
                    <a:pt x="75598" y="58897"/>
                  </a:lnTo>
                  <a:lnTo>
                    <a:pt x="67776" y="46614"/>
                  </a:lnTo>
                  <a:lnTo>
                    <a:pt x="67776" y="46614"/>
                  </a:lnTo>
                  <a:lnTo>
                    <a:pt x="64693" y="41889"/>
                  </a:lnTo>
                  <a:lnTo>
                    <a:pt x="61702" y="37165"/>
                  </a:lnTo>
                  <a:lnTo>
                    <a:pt x="58803" y="33070"/>
                  </a:lnTo>
                  <a:lnTo>
                    <a:pt x="55904" y="28976"/>
                  </a:lnTo>
                  <a:lnTo>
                    <a:pt x="53098" y="25511"/>
                  </a:lnTo>
                  <a:lnTo>
                    <a:pt x="50383" y="22047"/>
                  </a:lnTo>
                  <a:lnTo>
                    <a:pt x="47714" y="18897"/>
                  </a:lnTo>
                  <a:lnTo>
                    <a:pt x="45092" y="16062"/>
                  </a:lnTo>
                  <a:lnTo>
                    <a:pt x="42561" y="13543"/>
                  </a:lnTo>
                  <a:lnTo>
                    <a:pt x="40030" y="11338"/>
                  </a:lnTo>
                  <a:lnTo>
                    <a:pt x="35245" y="7244"/>
                  </a:lnTo>
                  <a:lnTo>
                    <a:pt x="30690" y="4409"/>
                  </a:lnTo>
                  <a:lnTo>
                    <a:pt x="26411" y="2204"/>
                  </a:lnTo>
                  <a:lnTo>
                    <a:pt x="22315" y="629"/>
                  </a:lnTo>
                  <a:lnTo>
                    <a:pt x="18450" y="0"/>
                  </a:lnTo>
                  <a:lnTo>
                    <a:pt x="14815" y="0"/>
                  </a:lnTo>
                  <a:lnTo>
                    <a:pt x="11411" y="629"/>
                  </a:lnTo>
                  <a:lnTo>
                    <a:pt x="8236" y="1574"/>
                  </a:lnTo>
                  <a:lnTo>
                    <a:pt x="5291" y="3149"/>
                  </a:lnTo>
                  <a:lnTo>
                    <a:pt x="2530" y="5039"/>
                  </a:lnTo>
                  <a:lnTo>
                    <a:pt x="0" y="7559"/>
                  </a:lnTo>
                  <a:lnTo>
                    <a:pt x="0" y="7559"/>
                  </a:lnTo>
                  <a:lnTo>
                    <a:pt x="3542" y="10393"/>
                  </a:lnTo>
                  <a:lnTo>
                    <a:pt x="7223" y="13543"/>
                  </a:lnTo>
                  <a:lnTo>
                    <a:pt x="11042" y="17637"/>
                  </a:lnTo>
                  <a:lnTo>
                    <a:pt x="15000" y="22047"/>
                  </a:lnTo>
                  <a:lnTo>
                    <a:pt x="19095" y="27401"/>
                  </a:lnTo>
                  <a:lnTo>
                    <a:pt x="23328" y="33070"/>
                  </a:lnTo>
                  <a:lnTo>
                    <a:pt x="27745" y="39370"/>
                  </a:lnTo>
                  <a:lnTo>
                    <a:pt x="32254" y="46614"/>
                  </a:lnTo>
                  <a:lnTo>
                    <a:pt x="32254" y="46614"/>
                  </a:lnTo>
                  <a:lnTo>
                    <a:pt x="40398" y="59527"/>
                  </a:lnTo>
                  <a:lnTo>
                    <a:pt x="48128" y="70866"/>
                  </a:lnTo>
                  <a:lnTo>
                    <a:pt x="55398" y="81259"/>
                  </a:lnTo>
                  <a:lnTo>
                    <a:pt x="58941" y="85669"/>
                  </a:lnTo>
                  <a:lnTo>
                    <a:pt x="62300" y="90078"/>
                  </a:lnTo>
                  <a:lnTo>
                    <a:pt x="65613" y="94173"/>
                  </a:lnTo>
                  <a:lnTo>
                    <a:pt x="68834" y="97637"/>
                  </a:lnTo>
                  <a:lnTo>
                    <a:pt x="71963" y="101102"/>
                  </a:lnTo>
                  <a:lnTo>
                    <a:pt x="75000" y="104251"/>
                  </a:lnTo>
                  <a:lnTo>
                    <a:pt x="77944" y="106771"/>
                  </a:lnTo>
                  <a:lnTo>
                    <a:pt x="80797" y="109291"/>
                  </a:lnTo>
                  <a:lnTo>
                    <a:pt x="83558" y="111496"/>
                  </a:lnTo>
                  <a:lnTo>
                    <a:pt x="86273" y="113700"/>
                  </a:lnTo>
                  <a:lnTo>
                    <a:pt x="88895" y="115275"/>
                  </a:lnTo>
                  <a:lnTo>
                    <a:pt x="91426" y="116535"/>
                  </a:lnTo>
                  <a:lnTo>
                    <a:pt x="93865" y="117795"/>
                  </a:lnTo>
                  <a:lnTo>
                    <a:pt x="96257" y="118740"/>
                  </a:lnTo>
                  <a:lnTo>
                    <a:pt x="98604" y="119370"/>
                  </a:lnTo>
                  <a:lnTo>
                    <a:pt x="100858" y="120000"/>
                  </a:lnTo>
                  <a:lnTo>
                    <a:pt x="103021" y="120000"/>
                  </a:lnTo>
                  <a:lnTo>
                    <a:pt x="105138" y="120000"/>
                  </a:lnTo>
                  <a:lnTo>
                    <a:pt x="107208" y="119685"/>
                  </a:lnTo>
                  <a:lnTo>
                    <a:pt x="109187" y="119370"/>
                  </a:lnTo>
                  <a:lnTo>
                    <a:pt x="111119" y="118740"/>
                  </a:lnTo>
                  <a:lnTo>
                    <a:pt x="113006" y="117795"/>
                  </a:lnTo>
                  <a:lnTo>
                    <a:pt x="114846" y="116535"/>
                  </a:lnTo>
                  <a:lnTo>
                    <a:pt x="116595" y="115275"/>
                  </a:lnTo>
                  <a:lnTo>
                    <a:pt x="118343" y="114015"/>
                  </a:lnTo>
                  <a:lnTo>
                    <a:pt x="120000" y="112440"/>
                  </a:lnTo>
                  <a:lnTo>
                    <a:pt x="120000" y="112440"/>
                  </a:lnTo>
                  <a:close/>
                </a:path>
              </a:pathLst>
            </a:custGeom>
            <a:solidFill>
              <a:schemeClr val="lt2">
                <a:alpha val="40000"/>
              </a:schemeClr>
            </a:solidFill>
            <a:ln>
              <a:noFill/>
            </a:ln>
          </p:spPr>
          <p:txBody>
            <a:bodyPr anchorCtr="0" anchor="t" bIns="45700" lIns="91425" rIns="91425" tIns="45700">
              <a:noAutofit/>
            </a:bodyPr>
            <a:lstStyle/>
            <a:p>
              <a:pPr indent="0" lvl="0" marL="0" marR="0" rtl="0" algn="l">
                <a:spcBef>
                  <a:spcPts val="0"/>
                </a:spcBef>
                <a:buNone/>
              </a:pPr>
              <a:r>
                <a:t/>
              </a:r>
              <a:endParaRPr sz="1800">
                <a:solidFill>
                  <a:schemeClr val="dk1"/>
                </a:solidFill>
                <a:latin typeface="Candara"/>
                <a:ea typeface="Candara"/>
                <a:cs typeface="Candara"/>
                <a:sym typeface="Candara"/>
              </a:endParaRPr>
            </a:p>
          </p:txBody>
        </p:sp>
        <p:sp>
          <p:nvSpPr>
            <p:cNvPr id="333" name="Shape 333"/>
            <p:cNvSpPr/>
            <p:nvPr/>
          </p:nvSpPr>
          <p:spPr>
            <a:xfrm>
              <a:off x="3175" y="4335462"/>
              <a:ext cx="8166099" cy="1101725"/>
            </a:xfrm>
            <a:custGeom>
              <a:pathLst>
                <a:path extrusionOk="0" h="120000" w="120000">
                  <a:moveTo>
                    <a:pt x="0" y="12103"/>
                  </a:moveTo>
                  <a:lnTo>
                    <a:pt x="0" y="12103"/>
                  </a:lnTo>
                  <a:lnTo>
                    <a:pt x="419" y="11412"/>
                  </a:lnTo>
                  <a:lnTo>
                    <a:pt x="1679" y="9682"/>
                  </a:lnTo>
                  <a:lnTo>
                    <a:pt x="3825" y="7262"/>
                  </a:lnTo>
                  <a:lnTo>
                    <a:pt x="5225" y="5878"/>
                  </a:lnTo>
                  <a:lnTo>
                    <a:pt x="6858" y="4495"/>
                  </a:lnTo>
                  <a:lnTo>
                    <a:pt x="8678" y="3458"/>
                  </a:lnTo>
                  <a:lnTo>
                    <a:pt x="10777" y="2420"/>
                  </a:lnTo>
                  <a:lnTo>
                    <a:pt x="13063" y="1383"/>
                  </a:lnTo>
                  <a:lnTo>
                    <a:pt x="15629" y="691"/>
                  </a:lnTo>
                  <a:lnTo>
                    <a:pt x="18429" y="345"/>
                  </a:lnTo>
                  <a:lnTo>
                    <a:pt x="21461" y="0"/>
                  </a:lnTo>
                  <a:lnTo>
                    <a:pt x="24727" y="345"/>
                  </a:lnTo>
                  <a:lnTo>
                    <a:pt x="28227" y="1037"/>
                  </a:lnTo>
                  <a:lnTo>
                    <a:pt x="32006" y="2420"/>
                  </a:lnTo>
                  <a:lnTo>
                    <a:pt x="36018" y="4149"/>
                  </a:lnTo>
                  <a:lnTo>
                    <a:pt x="40264" y="6916"/>
                  </a:lnTo>
                  <a:lnTo>
                    <a:pt x="44790" y="10028"/>
                  </a:lnTo>
                  <a:lnTo>
                    <a:pt x="49595" y="13832"/>
                  </a:lnTo>
                  <a:lnTo>
                    <a:pt x="54634" y="18328"/>
                  </a:lnTo>
                  <a:lnTo>
                    <a:pt x="59953" y="23861"/>
                  </a:lnTo>
                  <a:lnTo>
                    <a:pt x="65505" y="30086"/>
                  </a:lnTo>
                  <a:lnTo>
                    <a:pt x="71337" y="37348"/>
                  </a:lnTo>
                  <a:lnTo>
                    <a:pt x="77449" y="45994"/>
                  </a:lnTo>
                  <a:lnTo>
                    <a:pt x="83841" y="55331"/>
                  </a:lnTo>
                  <a:lnTo>
                    <a:pt x="90513" y="65706"/>
                  </a:lnTo>
                  <a:lnTo>
                    <a:pt x="97465" y="77463"/>
                  </a:lnTo>
                  <a:lnTo>
                    <a:pt x="104696" y="90259"/>
                  </a:lnTo>
                  <a:lnTo>
                    <a:pt x="112208" y="104438"/>
                  </a:lnTo>
                  <a:lnTo>
                    <a:pt x="120000" y="120000"/>
                  </a:lnTo>
                </a:path>
              </a:pathLst>
            </a:custGeom>
            <a:noFill/>
            <a:ln cap="flat" cmpd="sng" w="9525">
              <a:solidFill>
                <a:srgbClr val="FFFFFF"/>
              </a:solidFill>
              <a:prstDash val="solid"/>
              <a:round/>
              <a:headEnd len="med" w="med" type="none"/>
              <a:tailEnd len="med" w="med" type="none"/>
            </a:ln>
          </p:spPr>
          <p:txBody>
            <a:bodyPr anchorCtr="0" anchor="t" bIns="45700" lIns="91425" rIns="91425" tIns="45700">
              <a:noAutofit/>
            </a:bodyPr>
            <a:lstStyle/>
            <a:p>
              <a:pPr indent="0" lvl="0" marL="0" marR="0" rtl="0" algn="l">
                <a:spcBef>
                  <a:spcPts val="0"/>
                </a:spcBef>
                <a:buNone/>
              </a:pPr>
              <a:r>
                <a:t/>
              </a:r>
              <a:endParaRPr sz="1800">
                <a:solidFill>
                  <a:schemeClr val="dk1"/>
                </a:solidFill>
                <a:latin typeface="Candara"/>
                <a:ea typeface="Candara"/>
                <a:cs typeface="Candara"/>
                <a:sym typeface="Candara"/>
              </a:endParaRPr>
            </a:p>
          </p:txBody>
        </p:sp>
        <p:sp>
          <p:nvSpPr>
            <p:cNvPr id="334" name="Shape 334"/>
            <p:cNvSpPr/>
            <p:nvPr/>
          </p:nvSpPr>
          <p:spPr>
            <a:xfrm>
              <a:off x="4156075" y="4316412"/>
              <a:ext cx="4940299" cy="927100"/>
            </a:xfrm>
            <a:custGeom>
              <a:pathLst>
                <a:path extrusionOk="0" h="120000" w="120000">
                  <a:moveTo>
                    <a:pt x="0" y="119999"/>
                  </a:moveTo>
                  <a:lnTo>
                    <a:pt x="0" y="119999"/>
                  </a:lnTo>
                  <a:lnTo>
                    <a:pt x="3470" y="115068"/>
                  </a:lnTo>
                  <a:lnTo>
                    <a:pt x="12956" y="102328"/>
                  </a:lnTo>
                  <a:lnTo>
                    <a:pt x="19511" y="93698"/>
                  </a:lnTo>
                  <a:lnTo>
                    <a:pt x="27069" y="84246"/>
                  </a:lnTo>
                  <a:lnTo>
                    <a:pt x="35475" y="73972"/>
                  </a:lnTo>
                  <a:lnTo>
                    <a:pt x="44498" y="62876"/>
                  </a:lnTo>
                  <a:lnTo>
                    <a:pt x="54061" y="52191"/>
                  </a:lnTo>
                  <a:lnTo>
                    <a:pt x="63856" y="41506"/>
                  </a:lnTo>
                  <a:lnTo>
                    <a:pt x="73881" y="31643"/>
                  </a:lnTo>
                  <a:lnTo>
                    <a:pt x="83830" y="22191"/>
                  </a:lnTo>
                  <a:lnTo>
                    <a:pt x="88766" y="18082"/>
                  </a:lnTo>
                  <a:lnTo>
                    <a:pt x="93547" y="13972"/>
                  </a:lnTo>
                  <a:lnTo>
                    <a:pt x="98329" y="10684"/>
                  </a:lnTo>
                  <a:lnTo>
                    <a:pt x="102956" y="7397"/>
                  </a:lnTo>
                  <a:lnTo>
                    <a:pt x="107506" y="4931"/>
                  </a:lnTo>
                  <a:lnTo>
                    <a:pt x="111825" y="2876"/>
                  </a:lnTo>
                  <a:lnTo>
                    <a:pt x="115989" y="1232"/>
                  </a:lnTo>
                  <a:lnTo>
                    <a:pt x="120000" y="0"/>
                  </a:lnTo>
                </a:path>
              </a:pathLst>
            </a:custGeom>
            <a:noFill/>
            <a:ln cap="flat" cmpd="sng" w="9525">
              <a:solidFill>
                <a:srgbClr val="FFFFFF"/>
              </a:solidFill>
              <a:prstDash val="solid"/>
              <a:round/>
              <a:headEnd len="med" w="med" type="none"/>
              <a:tailEnd len="med" w="med" type="none"/>
            </a:ln>
          </p:spPr>
          <p:txBody>
            <a:bodyPr anchorCtr="0" anchor="t" bIns="45700" lIns="91425" rIns="91425" tIns="45700">
              <a:noAutofit/>
            </a:bodyPr>
            <a:lstStyle/>
            <a:p>
              <a:pPr indent="0" lvl="0" marL="0" marR="0" rtl="0" algn="l">
                <a:spcBef>
                  <a:spcPts val="0"/>
                </a:spcBef>
                <a:buNone/>
              </a:pPr>
              <a:r>
                <a:t/>
              </a:r>
              <a:endParaRPr sz="1800">
                <a:solidFill>
                  <a:schemeClr val="dk1"/>
                </a:solidFill>
                <a:latin typeface="Candara"/>
                <a:ea typeface="Candara"/>
                <a:cs typeface="Candara"/>
                <a:sym typeface="Candara"/>
              </a:endParaRPr>
            </a:p>
          </p:txBody>
        </p:sp>
        <p:sp>
          <p:nvSpPr>
            <p:cNvPr id="335" name="Shape 335"/>
            <p:cNvSpPr/>
            <p:nvPr/>
          </p:nvSpPr>
          <p:spPr>
            <a:xfrm>
              <a:off x="-3905250" y="4294187"/>
              <a:ext cx="13011149" cy="1892300"/>
            </a:xfrm>
            <a:custGeom>
              <a:pathLst>
                <a:path extrusionOk="0" h="120000" w="120000">
                  <a:moveTo>
                    <a:pt x="119941" y="51543"/>
                  </a:moveTo>
                  <a:lnTo>
                    <a:pt x="119941" y="51543"/>
                  </a:lnTo>
                  <a:lnTo>
                    <a:pt x="118828" y="54563"/>
                  </a:lnTo>
                  <a:lnTo>
                    <a:pt x="117715" y="57382"/>
                  </a:lnTo>
                  <a:lnTo>
                    <a:pt x="116544" y="60000"/>
                  </a:lnTo>
                  <a:lnTo>
                    <a:pt x="115344" y="62416"/>
                  </a:lnTo>
                  <a:lnTo>
                    <a:pt x="114114" y="64832"/>
                  </a:lnTo>
                  <a:lnTo>
                    <a:pt x="112825" y="67046"/>
                  </a:lnTo>
                  <a:lnTo>
                    <a:pt x="111508" y="68859"/>
                  </a:lnTo>
                  <a:lnTo>
                    <a:pt x="110131" y="70671"/>
                  </a:lnTo>
                  <a:lnTo>
                    <a:pt x="108696" y="72281"/>
                  </a:lnTo>
                  <a:lnTo>
                    <a:pt x="107203" y="73489"/>
                  </a:lnTo>
                  <a:lnTo>
                    <a:pt x="105651" y="74697"/>
                  </a:lnTo>
                  <a:lnTo>
                    <a:pt x="104040" y="75503"/>
                  </a:lnTo>
                  <a:lnTo>
                    <a:pt x="102371" y="76308"/>
                  </a:lnTo>
                  <a:lnTo>
                    <a:pt x="100614" y="76711"/>
                  </a:lnTo>
                  <a:lnTo>
                    <a:pt x="98799" y="76711"/>
                  </a:lnTo>
                  <a:lnTo>
                    <a:pt x="96896" y="76510"/>
                  </a:lnTo>
                  <a:lnTo>
                    <a:pt x="94904" y="76107"/>
                  </a:lnTo>
                  <a:lnTo>
                    <a:pt x="92855" y="75503"/>
                  </a:lnTo>
                  <a:lnTo>
                    <a:pt x="90717" y="74496"/>
                  </a:lnTo>
                  <a:lnTo>
                    <a:pt x="88462" y="73087"/>
                  </a:lnTo>
                  <a:lnTo>
                    <a:pt x="86120" y="71476"/>
                  </a:lnTo>
                  <a:lnTo>
                    <a:pt x="83689" y="69463"/>
                  </a:lnTo>
                  <a:lnTo>
                    <a:pt x="81171" y="67248"/>
                  </a:lnTo>
                  <a:lnTo>
                    <a:pt x="78535" y="64630"/>
                  </a:lnTo>
                  <a:lnTo>
                    <a:pt x="75783" y="61610"/>
                  </a:lnTo>
                  <a:lnTo>
                    <a:pt x="72942" y="58187"/>
                  </a:lnTo>
                  <a:lnTo>
                    <a:pt x="69956" y="54362"/>
                  </a:lnTo>
                  <a:lnTo>
                    <a:pt x="66881" y="50335"/>
                  </a:lnTo>
                  <a:lnTo>
                    <a:pt x="63660" y="45704"/>
                  </a:lnTo>
                  <a:lnTo>
                    <a:pt x="60351" y="40872"/>
                  </a:lnTo>
                  <a:lnTo>
                    <a:pt x="56896" y="35637"/>
                  </a:lnTo>
                  <a:lnTo>
                    <a:pt x="53294" y="29798"/>
                  </a:lnTo>
                  <a:lnTo>
                    <a:pt x="53294" y="29798"/>
                  </a:lnTo>
                  <a:lnTo>
                    <a:pt x="49721" y="24161"/>
                  </a:lnTo>
                  <a:lnTo>
                    <a:pt x="46266" y="19328"/>
                  </a:lnTo>
                  <a:lnTo>
                    <a:pt x="42957" y="14899"/>
                  </a:lnTo>
                  <a:lnTo>
                    <a:pt x="39795" y="11275"/>
                  </a:lnTo>
                  <a:lnTo>
                    <a:pt x="36778" y="8255"/>
                  </a:lnTo>
                  <a:lnTo>
                    <a:pt x="33879" y="5637"/>
                  </a:lnTo>
                  <a:lnTo>
                    <a:pt x="31127" y="3624"/>
                  </a:lnTo>
                  <a:lnTo>
                    <a:pt x="28521" y="2013"/>
                  </a:lnTo>
                  <a:lnTo>
                    <a:pt x="26002" y="1006"/>
                  </a:lnTo>
                  <a:lnTo>
                    <a:pt x="23660" y="201"/>
                  </a:lnTo>
                  <a:lnTo>
                    <a:pt x="21405" y="0"/>
                  </a:lnTo>
                  <a:lnTo>
                    <a:pt x="19297" y="0"/>
                  </a:lnTo>
                  <a:lnTo>
                    <a:pt x="17306" y="402"/>
                  </a:lnTo>
                  <a:lnTo>
                    <a:pt x="15431" y="1006"/>
                  </a:lnTo>
                  <a:lnTo>
                    <a:pt x="13674" y="2013"/>
                  </a:lnTo>
                  <a:lnTo>
                    <a:pt x="12035" y="3020"/>
                  </a:lnTo>
                  <a:lnTo>
                    <a:pt x="10483" y="4429"/>
                  </a:lnTo>
                  <a:lnTo>
                    <a:pt x="9077" y="5838"/>
                  </a:lnTo>
                  <a:lnTo>
                    <a:pt x="7759" y="7449"/>
                  </a:lnTo>
                  <a:lnTo>
                    <a:pt x="6588" y="9261"/>
                  </a:lnTo>
                  <a:lnTo>
                    <a:pt x="5475" y="10872"/>
                  </a:lnTo>
                  <a:lnTo>
                    <a:pt x="4509" y="12684"/>
                  </a:lnTo>
                  <a:lnTo>
                    <a:pt x="3631" y="14496"/>
                  </a:lnTo>
                  <a:lnTo>
                    <a:pt x="2840" y="16107"/>
                  </a:lnTo>
                  <a:lnTo>
                    <a:pt x="2166" y="17718"/>
                  </a:lnTo>
                  <a:lnTo>
                    <a:pt x="1581" y="19328"/>
                  </a:lnTo>
                  <a:lnTo>
                    <a:pt x="702" y="21744"/>
                  </a:lnTo>
                  <a:lnTo>
                    <a:pt x="175" y="23557"/>
                  </a:lnTo>
                  <a:lnTo>
                    <a:pt x="0" y="24161"/>
                  </a:lnTo>
                  <a:lnTo>
                    <a:pt x="0" y="120000"/>
                  </a:lnTo>
                  <a:lnTo>
                    <a:pt x="119941" y="120000"/>
                  </a:lnTo>
                  <a:lnTo>
                    <a:pt x="119941" y="120000"/>
                  </a:lnTo>
                  <a:lnTo>
                    <a:pt x="120000" y="119395"/>
                  </a:lnTo>
                  <a:lnTo>
                    <a:pt x="120000" y="119395"/>
                  </a:lnTo>
                  <a:lnTo>
                    <a:pt x="120000" y="51342"/>
                  </a:lnTo>
                  <a:lnTo>
                    <a:pt x="120000" y="51342"/>
                  </a:lnTo>
                  <a:lnTo>
                    <a:pt x="119941" y="51543"/>
                  </a:lnTo>
                  <a:lnTo>
                    <a:pt x="119941" y="51543"/>
                  </a:lnTo>
                  <a:close/>
                </a:path>
              </a:pathLst>
            </a:custGeom>
            <a:solidFill>
              <a:schemeClr val="lt1"/>
            </a:solidFill>
            <a:ln>
              <a:noFill/>
            </a:ln>
          </p:spPr>
          <p:txBody>
            <a:bodyPr anchorCtr="0" anchor="t" bIns="45700" lIns="91425" rIns="91425" tIns="45700">
              <a:noAutofit/>
            </a:bodyPr>
            <a:lstStyle/>
            <a:p>
              <a:pPr indent="0" lvl="0" marL="0" marR="0" rtl="0" algn="l">
                <a:spcBef>
                  <a:spcPts val="0"/>
                </a:spcBef>
                <a:buNone/>
              </a:pPr>
              <a:r>
                <a:t/>
              </a:r>
              <a:endParaRPr sz="1800">
                <a:solidFill>
                  <a:schemeClr val="dk1"/>
                </a:solidFill>
                <a:latin typeface="Candara"/>
                <a:ea typeface="Candara"/>
                <a:cs typeface="Candara"/>
                <a:sym typeface="Candara"/>
              </a:endParaRPr>
            </a:p>
          </p:txBody>
        </p:sp>
      </p:grpSp>
      <p:sp>
        <p:nvSpPr>
          <p:cNvPr id="336" name="Shape 336"/>
          <p:cNvSpPr txBox="1"/>
          <p:nvPr>
            <p:ph type="title"/>
          </p:nvPr>
        </p:nvSpPr>
        <p:spPr>
          <a:xfrm>
            <a:off x="914400" y="2286000"/>
            <a:ext cx="3352799" cy="1252727"/>
          </a:xfrm>
          <a:prstGeom prst="rect">
            <a:avLst/>
          </a:prstGeom>
          <a:noFill/>
          <a:ln>
            <a:noFill/>
          </a:ln>
        </p:spPr>
        <p:txBody>
          <a:bodyPr anchorCtr="0" anchor="b" bIns="91425" lIns="91425" rIns="91425" tIns="91425"/>
          <a:lstStyle>
            <a:lvl1pPr indent="0" lvl="0" marL="0" marR="0" rtl="0" algn="l">
              <a:spcBef>
                <a:spcPts val="0"/>
              </a:spcBef>
              <a:buClr>
                <a:schemeClr val="dk2"/>
              </a:buClr>
              <a:buFont typeface="Candara"/>
              <a:buNone/>
              <a:defRPr b="0" i="0" sz="3200" u="none" cap="none" strike="noStrike">
                <a:solidFill>
                  <a:schemeClr val="dk2"/>
                </a:solidFill>
                <a:latin typeface="Candara"/>
                <a:ea typeface="Candara"/>
                <a:cs typeface="Candara"/>
                <a:sym typeface="Candara"/>
              </a:defRPr>
            </a:lvl1pPr>
            <a:lvl2pPr indent="0" lvl="1" marL="0" marR="0" rtl="0" algn="l">
              <a:spcBef>
                <a:spcPts val="0"/>
              </a:spcBef>
              <a:buNone/>
              <a:defRPr b="0" i="0" sz="1800" u="none" cap="none" strike="noStrike">
                <a:solidFill>
                  <a:schemeClr val="dk2"/>
                </a:solidFill>
              </a:defRPr>
            </a:lvl2pPr>
            <a:lvl3pPr indent="0" lvl="2" marL="0" marR="0" rtl="0" algn="l">
              <a:spcBef>
                <a:spcPts val="0"/>
              </a:spcBef>
              <a:buNone/>
              <a:defRPr b="0" i="0" sz="1800" u="none" cap="none" strike="noStrike">
                <a:solidFill>
                  <a:schemeClr val="dk2"/>
                </a:solidFill>
              </a:defRPr>
            </a:lvl3pPr>
            <a:lvl4pPr indent="0" lvl="3" marL="0" marR="0" rtl="0" algn="l">
              <a:spcBef>
                <a:spcPts val="0"/>
              </a:spcBef>
              <a:buNone/>
              <a:defRPr b="0" i="0" sz="1800" u="none" cap="none" strike="noStrike">
                <a:solidFill>
                  <a:schemeClr val="dk2"/>
                </a:solidFill>
              </a:defRPr>
            </a:lvl4pPr>
            <a:lvl5pPr indent="0" lvl="4" marL="0" marR="0" rtl="0" algn="l">
              <a:spcBef>
                <a:spcPts val="0"/>
              </a:spcBef>
              <a:buNone/>
              <a:defRPr b="0" i="0" sz="1800" u="none" cap="none" strike="noStrike">
                <a:solidFill>
                  <a:schemeClr val="dk2"/>
                </a:solidFill>
              </a:defRPr>
            </a:lvl5pPr>
            <a:lvl6pPr indent="0" lvl="5" marL="0" marR="0" rtl="0" algn="l">
              <a:spcBef>
                <a:spcPts val="0"/>
              </a:spcBef>
              <a:buNone/>
              <a:defRPr b="0" i="0" sz="1800" u="none" cap="none" strike="noStrike">
                <a:solidFill>
                  <a:schemeClr val="dk2"/>
                </a:solidFill>
              </a:defRPr>
            </a:lvl6pPr>
            <a:lvl7pPr indent="0" lvl="6" marL="0" marR="0" rtl="0" algn="l">
              <a:spcBef>
                <a:spcPts val="0"/>
              </a:spcBef>
              <a:buNone/>
              <a:defRPr b="0" i="0" sz="1800" u="none" cap="none" strike="noStrike">
                <a:solidFill>
                  <a:schemeClr val="dk2"/>
                </a:solidFill>
              </a:defRPr>
            </a:lvl7pPr>
            <a:lvl8pPr indent="0" lvl="7" marL="0" marR="0" rtl="0" algn="l">
              <a:spcBef>
                <a:spcPts val="0"/>
              </a:spcBef>
              <a:buNone/>
              <a:defRPr b="0" i="0" sz="1800" u="none" cap="none" strike="noStrike">
                <a:solidFill>
                  <a:schemeClr val="dk2"/>
                </a:solidFill>
              </a:defRPr>
            </a:lvl8pPr>
            <a:lvl9pPr indent="0" lvl="8" marL="0" marR="0" rtl="0" algn="l">
              <a:spcBef>
                <a:spcPts val="0"/>
              </a:spcBef>
              <a:buNone/>
              <a:defRPr b="0" i="0" sz="1800" u="none" cap="none" strike="noStrike">
                <a:solidFill>
                  <a:schemeClr val="dk2"/>
                </a:solidFill>
              </a:defRPr>
            </a:lvl9pPr>
          </a:lstStyle>
          <a:p/>
        </p:txBody>
      </p:sp>
      <p:sp>
        <p:nvSpPr>
          <p:cNvPr id="337" name="Shape 337"/>
          <p:cNvSpPr txBox="1"/>
          <p:nvPr>
            <p:ph idx="2" type="body"/>
          </p:nvPr>
        </p:nvSpPr>
        <p:spPr>
          <a:xfrm>
            <a:off x="4651962" y="1828800"/>
            <a:ext cx="3904076" cy="3809999"/>
          </a:xfrm>
          <a:prstGeom prst="rect">
            <a:avLst/>
          </a:prstGeom>
          <a:noFill/>
          <a:ln>
            <a:noFill/>
          </a:ln>
        </p:spPr>
        <p:txBody>
          <a:bodyPr anchorCtr="0" anchor="ctr" bIns="91425" lIns="91425" rIns="91425" tIns="91425"/>
          <a:lstStyle>
            <a:lvl1pPr indent="-134620" lvl="0" marL="274320" marR="0" rtl="0" algn="l">
              <a:spcBef>
                <a:spcPts val="440"/>
              </a:spcBef>
              <a:buClr>
                <a:schemeClr val="lt1"/>
              </a:buClr>
              <a:buSzPct val="100000"/>
              <a:buFont typeface="Noto Sans Symbols"/>
              <a:buChar char="∗"/>
              <a:defRPr b="0" i="0" sz="2200" u="none" cap="none" strike="noStrike">
                <a:solidFill>
                  <a:schemeClr val="dk2"/>
                </a:solidFill>
                <a:latin typeface="Candara"/>
                <a:ea typeface="Candara"/>
                <a:cs typeface="Candara"/>
                <a:sym typeface="Candara"/>
              </a:defRPr>
            </a:lvl1pPr>
            <a:lvl2pPr indent="-157162" lvl="1" marL="576263" marR="0" rtl="0" algn="l">
              <a:spcBef>
                <a:spcPts val="400"/>
              </a:spcBef>
              <a:buClr>
                <a:schemeClr val="lt1"/>
              </a:buClr>
              <a:buSzPct val="100000"/>
              <a:buFont typeface="Noto Sans Symbols"/>
              <a:buChar char="∗"/>
              <a:defRPr b="0" i="0" sz="2000" u="none" cap="none" strike="noStrike">
                <a:solidFill>
                  <a:schemeClr val="dk2"/>
                </a:solidFill>
                <a:latin typeface="Candara"/>
                <a:ea typeface="Candara"/>
                <a:cs typeface="Candara"/>
                <a:sym typeface="Candara"/>
              </a:defRPr>
            </a:lvl2pPr>
            <a:lvl3pPr indent="-119062" lvl="2" marL="855663" marR="0" rtl="0" algn="l">
              <a:spcBef>
                <a:spcPts val="360"/>
              </a:spcBef>
              <a:buClr>
                <a:schemeClr val="lt1"/>
              </a:buClr>
              <a:buSzPct val="100000"/>
              <a:buFont typeface="Noto Sans Symbols"/>
              <a:buChar char="∗"/>
              <a:defRPr b="0" i="0" sz="1800" u="none" cap="none" strike="noStrike">
                <a:solidFill>
                  <a:schemeClr val="dk2"/>
                </a:solidFill>
                <a:latin typeface="Candara"/>
                <a:ea typeface="Candara"/>
                <a:cs typeface="Candara"/>
                <a:sym typeface="Candara"/>
              </a:defRPr>
            </a:lvl3pPr>
            <a:lvl4pPr indent="-127000" lvl="3" marL="1143000" marR="0" rtl="0" algn="l">
              <a:spcBef>
                <a:spcPts val="320"/>
              </a:spcBef>
              <a:buClr>
                <a:schemeClr val="lt1"/>
              </a:buClr>
              <a:buSzPct val="100000"/>
              <a:buFont typeface="Noto Sans Symbols"/>
              <a:buChar char="∗"/>
              <a:defRPr b="0" i="0" sz="1600" u="none" cap="none" strike="noStrike">
                <a:solidFill>
                  <a:schemeClr val="dk2"/>
                </a:solidFill>
                <a:latin typeface="Candara"/>
                <a:ea typeface="Candara"/>
                <a:cs typeface="Candara"/>
                <a:sym typeface="Candara"/>
              </a:defRPr>
            </a:lvl4pPr>
            <a:lvl5pPr indent="-129539" lvl="4" marL="1463040" marR="0" rtl="0" algn="l">
              <a:spcBef>
                <a:spcPts val="320"/>
              </a:spcBef>
              <a:buClr>
                <a:schemeClr val="lt1"/>
              </a:buClr>
              <a:buSzPct val="100000"/>
              <a:buFont typeface="Noto Sans Symbols"/>
              <a:buChar char="∗"/>
              <a:defRPr b="0" i="0" sz="1600" u="none" cap="none" strike="noStrike">
                <a:solidFill>
                  <a:schemeClr val="dk2"/>
                </a:solidFill>
                <a:latin typeface="Candara"/>
                <a:ea typeface="Candara"/>
                <a:cs typeface="Candara"/>
                <a:sym typeface="Candara"/>
              </a:defRPr>
            </a:lvl5pPr>
            <a:lvl6pPr indent="-106679" lvl="5" marL="1783079" marR="0" rtl="0" algn="l">
              <a:spcBef>
                <a:spcPts val="384"/>
              </a:spcBef>
              <a:buClr>
                <a:schemeClr val="accent1"/>
              </a:buClr>
              <a:buSzPct val="100000"/>
              <a:buFont typeface="Noto Sans Symbols"/>
              <a:buChar char="∗"/>
              <a:defRPr b="0" i="0" sz="2000" u="none" cap="none" strike="noStrike">
                <a:solidFill>
                  <a:schemeClr val="dk2"/>
                </a:solidFill>
                <a:latin typeface="Candara"/>
                <a:ea typeface="Candara"/>
                <a:cs typeface="Candara"/>
                <a:sym typeface="Candara"/>
              </a:defRPr>
            </a:lvl6pPr>
            <a:lvl7pPr indent="-109220" lvl="6" marL="2103120" marR="0" rtl="0" algn="l">
              <a:spcBef>
                <a:spcPts val="384"/>
              </a:spcBef>
              <a:buClr>
                <a:schemeClr val="accent1"/>
              </a:buClr>
              <a:buSzPct val="100000"/>
              <a:buFont typeface="Noto Sans Symbols"/>
              <a:buChar char="∗"/>
              <a:defRPr b="0" i="0" sz="2000" u="none" cap="none" strike="noStrike">
                <a:solidFill>
                  <a:schemeClr val="dk2"/>
                </a:solidFill>
                <a:latin typeface="Candara"/>
                <a:ea typeface="Candara"/>
                <a:cs typeface="Candara"/>
                <a:sym typeface="Candara"/>
              </a:defRPr>
            </a:lvl7pPr>
            <a:lvl8pPr indent="-111760" lvl="7" marL="2423160" marR="0" rtl="0" algn="l">
              <a:spcBef>
                <a:spcPts val="384"/>
              </a:spcBef>
              <a:buClr>
                <a:schemeClr val="accent1"/>
              </a:buClr>
              <a:buSzPct val="100000"/>
              <a:buFont typeface="Noto Sans Symbols"/>
              <a:buChar char="∗"/>
              <a:defRPr b="0" i="0" sz="2000" u="none" cap="none" strike="noStrike">
                <a:solidFill>
                  <a:schemeClr val="dk2"/>
                </a:solidFill>
                <a:latin typeface="Candara"/>
                <a:ea typeface="Candara"/>
                <a:cs typeface="Candara"/>
                <a:sym typeface="Candara"/>
              </a:defRPr>
            </a:lvl8pPr>
            <a:lvl9pPr indent="-101600" lvl="8" marL="2743200" marR="0" rtl="0" algn="l">
              <a:spcBef>
                <a:spcPts val="384"/>
              </a:spcBef>
              <a:buClr>
                <a:schemeClr val="accent1"/>
              </a:buClr>
              <a:buSzPct val="100000"/>
              <a:buFont typeface="Noto Sans Symbols"/>
              <a:buChar char="∗"/>
              <a:defRPr b="0" i="0" sz="2000" u="none" cap="none" strike="noStrike">
                <a:solidFill>
                  <a:schemeClr val="dk2"/>
                </a:solidFill>
                <a:latin typeface="Candara"/>
                <a:ea typeface="Candara"/>
                <a:cs typeface="Candara"/>
                <a:sym typeface="Candara"/>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338" name="Shape 338"/>
        <p:cNvGrpSpPr/>
        <p:nvPr/>
      </p:nvGrpSpPr>
      <p:grpSpPr>
        <a:xfrm>
          <a:off x="0" y="0"/>
          <a:ext cx="0" cy="0"/>
          <a:chOff x="0" y="0"/>
          <a:chExt cx="0" cy="0"/>
        </a:xfrm>
      </p:grpSpPr>
      <p:sp>
        <p:nvSpPr>
          <p:cNvPr id="339" name="Shape 339"/>
          <p:cNvSpPr txBox="1"/>
          <p:nvPr>
            <p:ph type="title"/>
          </p:nvPr>
        </p:nvSpPr>
        <p:spPr>
          <a:xfrm>
            <a:off x="457200" y="338328"/>
            <a:ext cx="8229600" cy="1252727"/>
          </a:xfrm>
          <a:prstGeom prst="rect">
            <a:avLst/>
          </a:prstGeom>
          <a:noFill/>
          <a:ln>
            <a:noFill/>
          </a:ln>
        </p:spPr>
        <p:txBody>
          <a:bodyPr anchorCtr="0" anchor="ctr" bIns="91425" lIns="91425" rIns="91425" tIns="91425"/>
          <a:lstStyle>
            <a:lvl1pPr indent="0" lvl="0" marL="0" marR="0" rtl="0" algn="ctr">
              <a:spcBef>
                <a:spcPts val="0"/>
              </a:spcBef>
              <a:buClr>
                <a:srgbClr val="FFFFFF"/>
              </a:buClr>
              <a:buFont typeface="Candara"/>
              <a:buNone/>
              <a:defRPr b="0" i="0" sz="4400" u="none" cap="none" strike="noStrike">
                <a:solidFill>
                  <a:srgbClr val="FFFFFF"/>
                </a:solidFill>
                <a:latin typeface="Candara"/>
                <a:ea typeface="Candara"/>
                <a:cs typeface="Candara"/>
                <a:sym typeface="Candara"/>
              </a:defRPr>
            </a:lvl1pPr>
            <a:lvl2pPr indent="0" lvl="1" marL="0" marR="0" rtl="0" algn="l">
              <a:spcBef>
                <a:spcPts val="0"/>
              </a:spcBef>
              <a:buNone/>
              <a:defRPr b="0" i="0" sz="1800" u="none" cap="none" strike="noStrike">
                <a:solidFill>
                  <a:schemeClr val="dk2"/>
                </a:solidFill>
              </a:defRPr>
            </a:lvl2pPr>
            <a:lvl3pPr indent="0" lvl="2" marL="0" marR="0" rtl="0" algn="l">
              <a:spcBef>
                <a:spcPts val="0"/>
              </a:spcBef>
              <a:buNone/>
              <a:defRPr b="0" i="0" sz="1800" u="none" cap="none" strike="noStrike">
                <a:solidFill>
                  <a:schemeClr val="dk2"/>
                </a:solidFill>
              </a:defRPr>
            </a:lvl3pPr>
            <a:lvl4pPr indent="0" lvl="3" marL="0" marR="0" rtl="0" algn="l">
              <a:spcBef>
                <a:spcPts val="0"/>
              </a:spcBef>
              <a:buNone/>
              <a:defRPr b="0" i="0" sz="1800" u="none" cap="none" strike="noStrike">
                <a:solidFill>
                  <a:schemeClr val="dk2"/>
                </a:solidFill>
              </a:defRPr>
            </a:lvl4pPr>
            <a:lvl5pPr indent="0" lvl="4" marL="0" marR="0" rtl="0" algn="l">
              <a:spcBef>
                <a:spcPts val="0"/>
              </a:spcBef>
              <a:buNone/>
              <a:defRPr b="0" i="0" sz="1800" u="none" cap="none" strike="noStrike">
                <a:solidFill>
                  <a:schemeClr val="dk2"/>
                </a:solidFill>
              </a:defRPr>
            </a:lvl5pPr>
            <a:lvl6pPr indent="0" lvl="5" marL="0" marR="0" rtl="0" algn="l">
              <a:spcBef>
                <a:spcPts val="0"/>
              </a:spcBef>
              <a:buNone/>
              <a:defRPr b="0" i="0" sz="1800" u="none" cap="none" strike="noStrike">
                <a:solidFill>
                  <a:schemeClr val="dk2"/>
                </a:solidFill>
              </a:defRPr>
            </a:lvl6pPr>
            <a:lvl7pPr indent="0" lvl="6" marL="0" marR="0" rtl="0" algn="l">
              <a:spcBef>
                <a:spcPts val="0"/>
              </a:spcBef>
              <a:buNone/>
              <a:defRPr b="0" i="0" sz="1800" u="none" cap="none" strike="noStrike">
                <a:solidFill>
                  <a:schemeClr val="dk2"/>
                </a:solidFill>
              </a:defRPr>
            </a:lvl7pPr>
            <a:lvl8pPr indent="0" lvl="7" marL="0" marR="0" rtl="0" algn="l">
              <a:spcBef>
                <a:spcPts val="0"/>
              </a:spcBef>
              <a:buNone/>
              <a:defRPr b="0" i="0" sz="1800" u="none" cap="none" strike="noStrike">
                <a:solidFill>
                  <a:schemeClr val="dk2"/>
                </a:solidFill>
              </a:defRPr>
            </a:lvl8pPr>
            <a:lvl9pPr indent="0" lvl="8" marL="0" marR="0" rtl="0" algn="l">
              <a:spcBef>
                <a:spcPts val="0"/>
              </a:spcBef>
              <a:buNone/>
              <a:defRPr b="0" i="0" sz="1800" u="none" cap="none" strike="noStrike">
                <a:solidFill>
                  <a:schemeClr val="dk2"/>
                </a:solidFill>
              </a:defRPr>
            </a:lvl9pPr>
          </a:lstStyle>
          <a:p/>
        </p:txBody>
      </p:sp>
      <p:sp>
        <p:nvSpPr>
          <p:cNvPr id="340" name="Shape 340"/>
          <p:cNvSpPr txBox="1"/>
          <p:nvPr>
            <p:ph idx="10" type="dt"/>
          </p:nvPr>
        </p:nvSpPr>
        <p:spPr>
          <a:xfrm>
            <a:off x="5163671" y="6250164"/>
            <a:ext cx="3786690" cy="365125"/>
          </a:xfrm>
          <a:prstGeom prst="rect">
            <a:avLst/>
          </a:prstGeom>
          <a:noFill/>
          <a:ln>
            <a:noFill/>
          </a:ln>
        </p:spPr>
        <p:txBody>
          <a:bodyPr anchorCtr="0" anchor="ctr" bIns="91425" lIns="91425" rIns="91425" tIns="91425"/>
          <a:lstStyle>
            <a:lvl1pPr indent="0" lvl="0" marL="0" marR="0" rtl="0" algn="r">
              <a:spcBef>
                <a:spcPts val="0"/>
              </a:spcBef>
              <a:buNone/>
              <a:defRPr sz="1000">
                <a:solidFill>
                  <a:schemeClr val="dk2"/>
                </a:solidFill>
                <a:latin typeface="Candara"/>
                <a:ea typeface="Candara"/>
                <a:cs typeface="Candara"/>
                <a:sym typeface="Candara"/>
              </a:defRPr>
            </a:lvl1pPr>
            <a:lvl2pPr indent="0" lvl="1" marL="457200" marR="0" rtl="0" algn="l">
              <a:spcBef>
                <a:spcPts val="0"/>
              </a:spcBef>
              <a:buNone/>
              <a:defRPr b="0" i="0" sz="1800" u="none" cap="none" strike="noStrike">
                <a:solidFill>
                  <a:schemeClr val="dk1"/>
                </a:solidFill>
                <a:latin typeface="Candara"/>
                <a:ea typeface="Candara"/>
                <a:cs typeface="Candara"/>
                <a:sym typeface="Candara"/>
              </a:defRPr>
            </a:lvl2pPr>
            <a:lvl3pPr indent="0" lvl="2" marL="914400" marR="0" rtl="0" algn="l">
              <a:spcBef>
                <a:spcPts val="0"/>
              </a:spcBef>
              <a:buNone/>
              <a:defRPr b="0" i="0" sz="1800" u="none" cap="none" strike="noStrike">
                <a:solidFill>
                  <a:schemeClr val="dk1"/>
                </a:solidFill>
                <a:latin typeface="Candara"/>
                <a:ea typeface="Candara"/>
                <a:cs typeface="Candara"/>
                <a:sym typeface="Candara"/>
              </a:defRPr>
            </a:lvl3pPr>
            <a:lvl4pPr indent="0" lvl="3" marL="1371600" marR="0" rtl="0" algn="l">
              <a:spcBef>
                <a:spcPts val="0"/>
              </a:spcBef>
              <a:buNone/>
              <a:defRPr b="0" i="0" sz="1800" u="none" cap="none" strike="noStrike">
                <a:solidFill>
                  <a:schemeClr val="dk1"/>
                </a:solidFill>
                <a:latin typeface="Candara"/>
                <a:ea typeface="Candara"/>
                <a:cs typeface="Candara"/>
                <a:sym typeface="Candara"/>
              </a:defRPr>
            </a:lvl4pPr>
            <a:lvl5pPr indent="0" lvl="4" marL="1828800" marR="0" rtl="0" algn="l">
              <a:spcBef>
                <a:spcPts val="0"/>
              </a:spcBef>
              <a:buNone/>
              <a:defRPr b="0" i="0" sz="1800" u="none" cap="none" strike="noStrike">
                <a:solidFill>
                  <a:schemeClr val="dk1"/>
                </a:solidFill>
                <a:latin typeface="Candara"/>
                <a:ea typeface="Candara"/>
                <a:cs typeface="Candara"/>
                <a:sym typeface="Candara"/>
              </a:defRPr>
            </a:lvl5pPr>
            <a:lvl6pPr indent="0" lvl="5" marL="2286000" marR="0" rtl="0" algn="l">
              <a:spcBef>
                <a:spcPts val="0"/>
              </a:spcBef>
              <a:buNone/>
              <a:defRPr b="0" i="0" sz="1800" u="none" cap="none" strike="noStrike">
                <a:solidFill>
                  <a:schemeClr val="dk1"/>
                </a:solidFill>
                <a:latin typeface="Candara"/>
                <a:ea typeface="Candara"/>
                <a:cs typeface="Candara"/>
                <a:sym typeface="Candara"/>
              </a:defRPr>
            </a:lvl6pPr>
            <a:lvl7pPr indent="0" lvl="6" marL="2743200" marR="0" rtl="0" algn="l">
              <a:spcBef>
                <a:spcPts val="0"/>
              </a:spcBef>
              <a:buNone/>
              <a:defRPr b="0" i="0" sz="1800" u="none" cap="none" strike="noStrike">
                <a:solidFill>
                  <a:schemeClr val="dk1"/>
                </a:solidFill>
                <a:latin typeface="Candara"/>
                <a:ea typeface="Candara"/>
                <a:cs typeface="Candara"/>
                <a:sym typeface="Candara"/>
              </a:defRPr>
            </a:lvl7pPr>
            <a:lvl8pPr indent="0" lvl="7" marL="3200400" marR="0" rtl="0" algn="l">
              <a:spcBef>
                <a:spcPts val="0"/>
              </a:spcBef>
              <a:buNone/>
              <a:defRPr b="0" i="0" sz="1800" u="none" cap="none" strike="noStrike">
                <a:solidFill>
                  <a:schemeClr val="dk1"/>
                </a:solidFill>
                <a:latin typeface="Candara"/>
                <a:ea typeface="Candara"/>
                <a:cs typeface="Candara"/>
                <a:sym typeface="Candara"/>
              </a:defRPr>
            </a:lvl8pPr>
            <a:lvl9pPr indent="0" lvl="8" marL="3657600" marR="0" rtl="0" algn="l">
              <a:spcBef>
                <a:spcPts val="0"/>
              </a:spcBef>
              <a:buNone/>
              <a:defRPr b="0" i="0" sz="1800" u="none" cap="none" strike="noStrike">
                <a:solidFill>
                  <a:schemeClr val="dk1"/>
                </a:solidFill>
                <a:latin typeface="Candara"/>
                <a:ea typeface="Candara"/>
                <a:cs typeface="Candara"/>
                <a:sym typeface="Candara"/>
              </a:defRPr>
            </a:lvl9pPr>
          </a:lstStyle>
          <a:p/>
        </p:txBody>
      </p:sp>
      <p:sp>
        <p:nvSpPr>
          <p:cNvPr id="341" name="Shape 341"/>
          <p:cNvSpPr txBox="1"/>
          <p:nvPr>
            <p:ph idx="11" type="ftr"/>
          </p:nvPr>
        </p:nvSpPr>
        <p:spPr>
          <a:xfrm>
            <a:off x="193638" y="6250164"/>
            <a:ext cx="3786690" cy="365125"/>
          </a:xfrm>
          <a:prstGeom prst="rect">
            <a:avLst/>
          </a:prstGeom>
          <a:noFill/>
          <a:ln>
            <a:noFill/>
          </a:ln>
        </p:spPr>
        <p:txBody>
          <a:bodyPr anchorCtr="0" anchor="ctr" bIns="91425" lIns="91425" rIns="91425" tIns="91425"/>
          <a:lstStyle>
            <a:lvl1pPr indent="0" lvl="0" marL="0" marR="0" rtl="0" algn="l">
              <a:spcBef>
                <a:spcPts val="0"/>
              </a:spcBef>
              <a:buNone/>
              <a:defRPr sz="1000">
                <a:solidFill>
                  <a:schemeClr val="dk2"/>
                </a:solidFill>
                <a:latin typeface="Candara"/>
                <a:ea typeface="Candara"/>
                <a:cs typeface="Candara"/>
                <a:sym typeface="Candara"/>
              </a:defRPr>
            </a:lvl1pPr>
            <a:lvl2pPr indent="0" lvl="1" marL="457200" marR="0" rtl="0" algn="l">
              <a:spcBef>
                <a:spcPts val="0"/>
              </a:spcBef>
              <a:buNone/>
              <a:defRPr b="0" i="0" sz="1800" u="none" cap="none" strike="noStrike">
                <a:solidFill>
                  <a:schemeClr val="dk1"/>
                </a:solidFill>
                <a:latin typeface="Candara"/>
                <a:ea typeface="Candara"/>
                <a:cs typeface="Candara"/>
                <a:sym typeface="Candara"/>
              </a:defRPr>
            </a:lvl2pPr>
            <a:lvl3pPr indent="0" lvl="2" marL="914400" marR="0" rtl="0" algn="l">
              <a:spcBef>
                <a:spcPts val="0"/>
              </a:spcBef>
              <a:buNone/>
              <a:defRPr b="0" i="0" sz="1800" u="none" cap="none" strike="noStrike">
                <a:solidFill>
                  <a:schemeClr val="dk1"/>
                </a:solidFill>
                <a:latin typeface="Candara"/>
                <a:ea typeface="Candara"/>
                <a:cs typeface="Candara"/>
                <a:sym typeface="Candara"/>
              </a:defRPr>
            </a:lvl3pPr>
            <a:lvl4pPr indent="0" lvl="3" marL="1371600" marR="0" rtl="0" algn="l">
              <a:spcBef>
                <a:spcPts val="0"/>
              </a:spcBef>
              <a:buNone/>
              <a:defRPr b="0" i="0" sz="1800" u="none" cap="none" strike="noStrike">
                <a:solidFill>
                  <a:schemeClr val="dk1"/>
                </a:solidFill>
                <a:latin typeface="Candara"/>
                <a:ea typeface="Candara"/>
                <a:cs typeface="Candara"/>
                <a:sym typeface="Candara"/>
              </a:defRPr>
            </a:lvl4pPr>
            <a:lvl5pPr indent="0" lvl="4" marL="1828800" marR="0" rtl="0" algn="l">
              <a:spcBef>
                <a:spcPts val="0"/>
              </a:spcBef>
              <a:buNone/>
              <a:defRPr b="0" i="0" sz="1800" u="none" cap="none" strike="noStrike">
                <a:solidFill>
                  <a:schemeClr val="dk1"/>
                </a:solidFill>
                <a:latin typeface="Candara"/>
                <a:ea typeface="Candara"/>
                <a:cs typeface="Candara"/>
                <a:sym typeface="Candara"/>
              </a:defRPr>
            </a:lvl5pPr>
            <a:lvl6pPr indent="0" lvl="5" marL="2286000" marR="0" rtl="0" algn="l">
              <a:spcBef>
                <a:spcPts val="0"/>
              </a:spcBef>
              <a:buNone/>
              <a:defRPr b="0" i="0" sz="1800" u="none" cap="none" strike="noStrike">
                <a:solidFill>
                  <a:schemeClr val="dk1"/>
                </a:solidFill>
                <a:latin typeface="Candara"/>
                <a:ea typeface="Candara"/>
                <a:cs typeface="Candara"/>
                <a:sym typeface="Candara"/>
              </a:defRPr>
            </a:lvl6pPr>
            <a:lvl7pPr indent="0" lvl="6" marL="2743200" marR="0" rtl="0" algn="l">
              <a:spcBef>
                <a:spcPts val="0"/>
              </a:spcBef>
              <a:buNone/>
              <a:defRPr b="0" i="0" sz="1800" u="none" cap="none" strike="noStrike">
                <a:solidFill>
                  <a:schemeClr val="dk1"/>
                </a:solidFill>
                <a:latin typeface="Candara"/>
                <a:ea typeface="Candara"/>
                <a:cs typeface="Candara"/>
                <a:sym typeface="Candara"/>
              </a:defRPr>
            </a:lvl7pPr>
            <a:lvl8pPr indent="0" lvl="7" marL="3200400" marR="0" rtl="0" algn="l">
              <a:spcBef>
                <a:spcPts val="0"/>
              </a:spcBef>
              <a:buNone/>
              <a:defRPr b="0" i="0" sz="1800" u="none" cap="none" strike="noStrike">
                <a:solidFill>
                  <a:schemeClr val="dk1"/>
                </a:solidFill>
                <a:latin typeface="Candara"/>
                <a:ea typeface="Candara"/>
                <a:cs typeface="Candara"/>
                <a:sym typeface="Candara"/>
              </a:defRPr>
            </a:lvl8pPr>
            <a:lvl9pPr indent="0" lvl="8" marL="3657600" marR="0" rtl="0" algn="l">
              <a:spcBef>
                <a:spcPts val="0"/>
              </a:spcBef>
              <a:buNone/>
              <a:defRPr b="0" i="0" sz="1800" u="none" cap="none" strike="noStrike">
                <a:solidFill>
                  <a:schemeClr val="dk1"/>
                </a:solidFill>
                <a:latin typeface="Candara"/>
                <a:ea typeface="Candara"/>
                <a:cs typeface="Candara"/>
                <a:sym typeface="Candara"/>
              </a:defRPr>
            </a:lvl9pPr>
          </a:lstStyle>
          <a:p/>
        </p:txBody>
      </p:sp>
      <p:sp>
        <p:nvSpPr>
          <p:cNvPr id="342" name="Shape 342"/>
          <p:cNvSpPr txBox="1"/>
          <p:nvPr>
            <p:ph idx="12" type="sldNum"/>
          </p:nvPr>
        </p:nvSpPr>
        <p:spPr>
          <a:xfrm>
            <a:off x="3991087" y="6250162"/>
            <a:ext cx="1161826" cy="365125"/>
          </a:xfrm>
          <a:prstGeom prst="rect">
            <a:avLst/>
          </a:prstGeom>
          <a:noFill/>
          <a:ln>
            <a:noFill/>
          </a:ln>
        </p:spPr>
        <p:txBody>
          <a:bodyPr anchorCtr="0" anchor="ctr" bIns="45700" lIns="91425" rIns="91425" tIns="45700">
            <a:noAutofit/>
          </a:bodyPr>
          <a:lstStyle/>
          <a:p>
            <a:pPr indent="0" lvl="0" marL="0" marR="0" rtl="0" algn="ctr">
              <a:spcBef>
                <a:spcPts val="0"/>
              </a:spcBef>
              <a:buSzPct val="25000"/>
              <a:buNone/>
            </a:pPr>
            <a:fld id="{00000000-1234-1234-1234-123412341234}" type="slidenum">
              <a:rPr lang="en-US" sz="1000">
                <a:solidFill>
                  <a:schemeClr val="dk2"/>
                </a:solidFill>
                <a:latin typeface="Candara"/>
                <a:ea typeface="Candara"/>
                <a:cs typeface="Candara"/>
                <a:sym typeface="Candara"/>
              </a:rPr>
              <a:t>‹#›</a:t>
            </a:fld>
          </a:p>
        </p:txBody>
      </p:sp>
      <p:sp>
        <p:nvSpPr>
          <p:cNvPr id="343" name="Shape 343"/>
          <p:cNvSpPr txBox="1"/>
          <p:nvPr>
            <p:ph idx="1" type="body"/>
          </p:nvPr>
        </p:nvSpPr>
        <p:spPr>
          <a:xfrm>
            <a:off x="676654" y="2679191"/>
            <a:ext cx="3822191" cy="3447288"/>
          </a:xfrm>
          <a:prstGeom prst="rect">
            <a:avLst/>
          </a:prstGeom>
          <a:noFill/>
          <a:ln>
            <a:noFill/>
          </a:ln>
        </p:spPr>
        <p:txBody>
          <a:bodyPr anchorCtr="0" anchor="t" bIns="91425" lIns="91425" rIns="91425" tIns="91425"/>
          <a:lstStyle>
            <a:lvl1pPr indent="-121920" lvl="0" marL="274320" marR="0" rtl="0" algn="l">
              <a:spcBef>
                <a:spcPts val="480"/>
              </a:spcBef>
              <a:buClr>
                <a:schemeClr val="accent1"/>
              </a:buClr>
              <a:buSzPct val="100000"/>
              <a:buFont typeface="Noto Sans Symbols"/>
              <a:buChar char="∗"/>
              <a:defRPr b="0" i="0" sz="2400" u="none" cap="none" strike="noStrike">
                <a:solidFill>
                  <a:schemeClr val="dk2"/>
                </a:solidFill>
                <a:latin typeface="Candara"/>
                <a:ea typeface="Candara"/>
                <a:cs typeface="Candara"/>
                <a:sym typeface="Candara"/>
              </a:defRPr>
            </a:lvl1pPr>
            <a:lvl2pPr indent="-144462" lvl="1" marL="576263" marR="0" rtl="0" algn="l">
              <a:spcBef>
                <a:spcPts val="440"/>
              </a:spcBef>
              <a:buClr>
                <a:schemeClr val="accent1"/>
              </a:buClr>
              <a:buSzPct val="100000"/>
              <a:buFont typeface="Noto Sans Symbols"/>
              <a:buChar char="∗"/>
              <a:defRPr b="0" i="0" sz="2200" u="none" cap="none" strike="noStrike">
                <a:solidFill>
                  <a:schemeClr val="dk2"/>
                </a:solidFill>
                <a:latin typeface="Candara"/>
                <a:ea typeface="Candara"/>
                <a:cs typeface="Candara"/>
                <a:sym typeface="Candara"/>
              </a:defRPr>
            </a:lvl2pPr>
            <a:lvl3pPr indent="-106362" lvl="2" marL="855663" marR="0" rtl="0" algn="l">
              <a:spcBef>
                <a:spcPts val="400"/>
              </a:spcBef>
              <a:buClr>
                <a:schemeClr val="accent1"/>
              </a:buClr>
              <a:buSzPct val="100000"/>
              <a:buFont typeface="Noto Sans Symbols"/>
              <a:buChar char="∗"/>
              <a:defRPr b="0" i="0" sz="2000" u="none" cap="none" strike="noStrike">
                <a:solidFill>
                  <a:schemeClr val="dk2"/>
                </a:solidFill>
                <a:latin typeface="Candara"/>
                <a:ea typeface="Candara"/>
                <a:cs typeface="Candara"/>
                <a:sym typeface="Candara"/>
              </a:defRPr>
            </a:lvl3pPr>
            <a:lvl4pPr indent="-114300" lvl="3" marL="1143000" marR="0" rtl="0" algn="l">
              <a:spcBef>
                <a:spcPts val="360"/>
              </a:spcBef>
              <a:buClr>
                <a:schemeClr val="accent1"/>
              </a:buClr>
              <a:buSzPct val="100000"/>
              <a:buFont typeface="Noto Sans Symbols"/>
              <a:buChar char="∗"/>
              <a:defRPr b="0" i="0" sz="1800" u="none" cap="none" strike="noStrike">
                <a:solidFill>
                  <a:schemeClr val="dk2"/>
                </a:solidFill>
                <a:latin typeface="Candara"/>
                <a:ea typeface="Candara"/>
                <a:cs typeface="Candara"/>
                <a:sym typeface="Candara"/>
              </a:defRPr>
            </a:lvl4pPr>
            <a:lvl5pPr indent="-129539" lvl="4" marL="1463040" marR="0" rtl="0" algn="l">
              <a:spcBef>
                <a:spcPts val="320"/>
              </a:spcBef>
              <a:buClr>
                <a:schemeClr val="accent1"/>
              </a:buClr>
              <a:buSzPct val="100000"/>
              <a:buFont typeface="Noto Sans Symbols"/>
              <a:buChar char="∗"/>
              <a:defRPr b="0" i="0" sz="1600" u="none" cap="none" strike="noStrike">
                <a:solidFill>
                  <a:schemeClr val="dk2"/>
                </a:solidFill>
                <a:latin typeface="Candara"/>
                <a:ea typeface="Candara"/>
                <a:cs typeface="Candara"/>
                <a:sym typeface="Candara"/>
              </a:defRPr>
            </a:lvl5pPr>
            <a:lvl6pPr indent="-144779" lvl="5" marL="1783079" marR="0" rtl="0" algn="l">
              <a:spcBef>
                <a:spcPts val="384"/>
              </a:spcBef>
              <a:buClr>
                <a:schemeClr val="accent1"/>
              </a:buClr>
              <a:buSzPct val="100000"/>
              <a:buFont typeface="Noto Sans Symbols"/>
              <a:buChar char="∗"/>
              <a:defRPr b="0" i="0" sz="1400" u="none" cap="none" strike="noStrike">
                <a:solidFill>
                  <a:schemeClr val="dk2"/>
                </a:solidFill>
                <a:latin typeface="Candara"/>
                <a:ea typeface="Candara"/>
                <a:cs typeface="Candara"/>
                <a:sym typeface="Candara"/>
              </a:defRPr>
            </a:lvl6pPr>
            <a:lvl7pPr indent="-147320" lvl="6" marL="2103120" marR="0" rtl="0" algn="l">
              <a:spcBef>
                <a:spcPts val="384"/>
              </a:spcBef>
              <a:buClr>
                <a:schemeClr val="accent1"/>
              </a:buClr>
              <a:buSzPct val="100000"/>
              <a:buFont typeface="Noto Sans Symbols"/>
              <a:buChar char="∗"/>
              <a:defRPr b="0" i="0" sz="1400" u="none" cap="none" strike="noStrike">
                <a:solidFill>
                  <a:schemeClr val="dk2"/>
                </a:solidFill>
                <a:latin typeface="Candara"/>
                <a:ea typeface="Candara"/>
                <a:cs typeface="Candara"/>
                <a:sym typeface="Candara"/>
              </a:defRPr>
            </a:lvl7pPr>
            <a:lvl8pPr indent="-149860" lvl="7" marL="2423160" marR="0" rtl="0" algn="l">
              <a:spcBef>
                <a:spcPts val="384"/>
              </a:spcBef>
              <a:buClr>
                <a:schemeClr val="accent1"/>
              </a:buClr>
              <a:buSzPct val="100000"/>
              <a:buFont typeface="Noto Sans Symbols"/>
              <a:buChar char="∗"/>
              <a:defRPr b="0" i="0" sz="1400" u="none" cap="none" strike="noStrike">
                <a:solidFill>
                  <a:schemeClr val="dk2"/>
                </a:solidFill>
                <a:latin typeface="Candara"/>
                <a:ea typeface="Candara"/>
                <a:cs typeface="Candara"/>
                <a:sym typeface="Candara"/>
              </a:defRPr>
            </a:lvl8pPr>
            <a:lvl9pPr indent="-139700" lvl="8" marL="2743200" marR="0" rtl="0" algn="l">
              <a:spcBef>
                <a:spcPts val="384"/>
              </a:spcBef>
              <a:buClr>
                <a:schemeClr val="accent1"/>
              </a:buClr>
              <a:buSzPct val="100000"/>
              <a:buFont typeface="Noto Sans Symbols"/>
              <a:buChar char="∗"/>
              <a:defRPr b="0" i="0" sz="1400" u="none" cap="none" strike="noStrike">
                <a:solidFill>
                  <a:schemeClr val="dk2"/>
                </a:solidFill>
                <a:latin typeface="Candara"/>
                <a:ea typeface="Candara"/>
                <a:cs typeface="Candara"/>
                <a:sym typeface="Candara"/>
              </a:defRPr>
            </a:lvl9pPr>
          </a:lstStyle>
          <a:p/>
        </p:txBody>
      </p:sp>
      <p:sp>
        <p:nvSpPr>
          <p:cNvPr id="344" name="Shape 344"/>
          <p:cNvSpPr txBox="1"/>
          <p:nvPr>
            <p:ph idx="2" type="body"/>
          </p:nvPr>
        </p:nvSpPr>
        <p:spPr>
          <a:xfrm>
            <a:off x="4645151" y="2679191"/>
            <a:ext cx="3822191" cy="3447288"/>
          </a:xfrm>
          <a:prstGeom prst="rect">
            <a:avLst/>
          </a:prstGeom>
          <a:noFill/>
          <a:ln>
            <a:noFill/>
          </a:ln>
        </p:spPr>
        <p:txBody>
          <a:bodyPr anchorCtr="0" anchor="t" bIns="91425" lIns="91425" rIns="91425" tIns="91425"/>
          <a:lstStyle>
            <a:lvl1pPr indent="-121920" lvl="0" marL="274320" marR="0" rtl="0" algn="l">
              <a:spcBef>
                <a:spcPts val="480"/>
              </a:spcBef>
              <a:buClr>
                <a:schemeClr val="accent1"/>
              </a:buClr>
              <a:buSzPct val="100000"/>
              <a:buFont typeface="Noto Sans Symbols"/>
              <a:buChar char="∗"/>
              <a:defRPr b="0" i="0" sz="2400" u="none" cap="none" strike="noStrike">
                <a:solidFill>
                  <a:schemeClr val="dk2"/>
                </a:solidFill>
                <a:latin typeface="Candara"/>
                <a:ea typeface="Candara"/>
                <a:cs typeface="Candara"/>
                <a:sym typeface="Candara"/>
              </a:defRPr>
            </a:lvl1pPr>
            <a:lvl2pPr indent="-144462" lvl="1" marL="576263" marR="0" rtl="0" algn="l">
              <a:spcBef>
                <a:spcPts val="440"/>
              </a:spcBef>
              <a:buClr>
                <a:schemeClr val="accent1"/>
              </a:buClr>
              <a:buSzPct val="100000"/>
              <a:buFont typeface="Noto Sans Symbols"/>
              <a:buChar char="∗"/>
              <a:defRPr b="0" i="0" sz="2200" u="none" cap="none" strike="noStrike">
                <a:solidFill>
                  <a:schemeClr val="dk2"/>
                </a:solidFill>
                <a:latin typeface="Candara"/>
                <a:ea typeface="Candara"/>
                <a:cs typeface="Candara"/>
                <a:sym typeface="Candara"/>
              </a:defRPr>
            </a:lvl2pPr>
            <a:lvl3pPr indent="-106362" lvl="2" marL="855663" marR="0" rtl="0" algn="l">
              <a:spcBef>
                <a:spcPts val="400"/>
              </a:spcBef>
              <a:buClr>
                <a:schemeClr val="accent1"/>
              </a:buClr>
              <a:buSzPct val="100000"/>
              <a:buFont typeface="Noto Sans Symbols"/>
              <a:buChar char="∗"/>
              <a:defRPr b="0" i="0" sz="2000" u="none" cap="none" strike="noStrike">
                <a:solidFill>
                  <a:schemeClr val="dk2"/>
                </a:solidFill>
                <a:latin typeface="Candara"/>
                <a:ea typeface="Candara"/>
                <a:cs typeface="Candara"/>
                <a:sym typeface="Candara"/>
              </a:defRPr>
            </a:lvl3pPr>
            <a:lvl4pPr indent="-114300" lvl="3" marL="1143000" marR="0" rtl="0" algn="l">
              <a:spcBef>
                <a:spcPts val="360"/>
              </a:spcBef>
              <a:buClr>
                <a:schemeClr val="accent1"/>
              </a:buClr>
              <a:buSzPct val="100000"/>
              <a:buFont typeface="Noto Sans Symbols"/>
              <a:buChar char="∗"/>
              <a:defRPr b="0" i="0" sz="1800" u="none" cap="none" strike="noStrike">
                <a:solidFill>
                  <a:schemeClr val="dk2"/>
                </a:solidFill>
                <a:latin typeface="Candara"/>
                <a:ea typeface="Candara"/>
                <a:cs typeface="Candara"/>
                <a:sym typeface="Candara"/>
              </a:defRPr>
            </a:lvl4pPr>
            <a:lvl5pPr indent="-129539" lvl="4" marL="1463040" marR="0" rtl="0" algn="l">
              <a:spcBef>
                <a:spcPts val="320"/>
              </a:spcBef>
              <a:buClr>
                <a:schemeClr val="accent1"/>
              </a:buClr>
              <a:buSzPct val="100000"/>
              <a:buFont typeface="Noto Sans Symbols"/>
              <a:buChar char="∗"/>
              <a:defRPr b="0" i="0" sz="1600" u="none" cap="none" strike="noStrike">
                <a:solidFill>
                  <a:schemeClr val="dk2"/>
                </a:solidFill>
                <a:latin typeface="Candara"/>
                <a:ea typeface="Candara"/>
                <a:cs typeface="Candara"/>
                <a:sym typeface="Candara"/>
              </a:defRPr>
            </a:lvl5pPr>
            <a:lvl6pPr indent="-144779" lvl="5" marL="1783079" marR="0" rtl="0" algn="l">
              <a:spcBef>
                <a:spcPts val="384"/>
              </a:spcBef>
              <a:buClr>
                <a:schemeClr val="accent1"/>
              </a:buClr>
              <a:buSzPct val="100000"/>
              <a:buFont typeface="Noto Sans Symbols"/>
              <a:buChar char="∗"/>
              <a:defRPr b="0" i="0" sz="1400" u="none" cap="none" strike="noStrike">
                <a:solidFill>
                  <a:schemeClr val="dk2"/>
                </a:solidFill>
                <a:latin typeface="Candara"/>
                <a:ea typeface="Candara"/>
                <a:cs typeface="Candara"/>
                <a:sym typeface="Candara"/>
              </a:defRPr>
            </a:lvl6pPr>
            <a:lvl7pPr indent="-147320" lvl="6" marL="2103120" marR="0" rtl="0" algn="l">
              <a:spcBef>
                <a:spcPts val="384"/>
              </a:spcBef>
              <a:buClr>
                <a:schemeClr val="accent1"/>
              </a:buClr>
              <a:buSzPct val="100000"/>
              <a:buFont typeface="Noto Sans Symbols"/>
              <a:buChar char="∗"/>
              <a:defRPr b="0" i="0" sz="1400" u="none" cap="none" strike="noStrike">
                <a:solidFill>
                  <a:schemeClr val="dk2"/>
                </a:solidFill>
                <a:latin typeface="Candara"/>
                <a:ea typeface="Candara"/>
                <a:cs typeface="Candara"/>
                <a:sym typeface="Candara"/>
              </a:defRPr>
            </a:lvl7pPr>
            <a:lvl8pPr indent="-149860" lvl="7" marL="2423160" marR="0" rtl="0" algn="l">
              <a:spcBef>
                <a:spcPts val="384"/>
              </a:spcBef>
              <a:buClr>
                <a:schemeClr val="accent1"/>
              </a:buClr>
              <a:buSzPct val="100000"/>
              <a:buFont typeface="Noto Sans Symbols"/>
              <a:buChar char="∗"/>
              <a:defRPr b="0" i="0" sz="1400" u="none" cap="none" strike="noStrike">
                <a:solidFill>
                  <a:schemeClr val="dk2"/>
                </a:solidFill>
                <a:latin typeface="Candara"/>
                <a:ea typeface="Candara"/>
                <a:cs typeface="Candara"/>
                <a:sym typeface="Candara"/>
              </a:defRPr>
            </a:lvl8pPr>
            <a:lvl9pPr indent="-139700" lvl="8" marL="2743200" marR="0" rtl="0" algn="l">
              <a:spcBef>
                <a:spcPts val="384"/>
              </a:spcBef>
              <a:buClr>
                <a:schemeClr val="accent1"/>
              </a:buClr>
              <a:buSzPct val="100000"/>
              <a:buFont typeface="Noto Sans Symbols"/>
              <a:buChar char="∗"/>
              <a:defRPr b="0" i="0" sz="1400" u="none" cap="none" strike="noStrike">
                <a:solidFill>
                  <a:schemeClr val="dk2"/>
                </a:solidFill>
                <a:latin typeface="Candara"/>
                <a:ea typeface="Candara"/>
                <a:cs typeface="Candara"/>
                <a:sym typeface="Candara"/>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345" name="Shape 345"/>
        <p:cNvGrpSpPr/>
        <p:nvPr/>
      </p:nvGrpSpPr>
      <p:grpSpPr>
        <a:xfrm>
          <a:off x="0" y="0"/>
          <a:ext cx="0" cy="0"/>
          <a:chOff x="0" y="0"/>
          <a:chExt cx="0" cy="0"/>
        </a:xfrm>
      </p:grpSpPr>
      <p:sp>
        <p:nvSpPr>
          <p:cNvPr id="346" name="Shape 346"/>
          <p:cNvSpPr txBox="1"/>
          <p:nvPr>
            <p:ph type="title"/>
          </p:nvPr>
        </p:nvSpPr>
        <p:spPr>
          <a:xfrm>
            <a:off x="457200" y="338328"/>
            <a:ext cx="8229600" cy="1252727"/>
          </a:xfrm>
          <a:prstGeom prst="rect">
            <a:avLst/>
          </a:prstGeom>
          <a:noFill/>
          <a:ln>
            <a:noFill/>
          </a:ln>
        </p:spPr>
        <p:txBody>
          <a:bodyPr anchorCtr="0" anchor="ctr" bIns="91425" lIns="91425" rIns="91425" tIns="91425"/>
          <a:lstStyle>
            <a:lvl1pPr indent="0" lvl="0" marL="0" marR="0" rtl="0" algn="ctr">
              <a:spcBef>
                <a:spcPts val="0"/>
              </a:spcBef>
              <a:buClr>
                <a:srgbClr val="FFFFFF"/>
              </a:buClr>
              <a:buFont typeface="Candara"/>
              <a:buNone/>
              <a:defRPr b="0" i="0" sz="4400" u="none" cap="none" strike="noStrike">
                <a:solidFill>
                  <a:srgbClr val="FFFFFF"/>
                </a:solidFill>
                <a:latin typeface="Candara"/>
                <a:ea typeface="Candara"/>
                <a:cs typeface="Candara"/>
                <a:sym typeface="Candara"/>
              </a:defRPr>
            </a:lvl1pPr>
            <a:lvl2pPr indent="0" lvl="1" marL="0" marR="0" rtl="0" algn="l">
              <a:spcBef>
                <a:spcPts val="0"/>
              </a:spcBef>
              <a:buNone/>
              <a:defRPr b="0" i="0" sz="1800" u="none" cap="none" strike="noStrike">
                <a:solidFill>
                  <a:schemeClr val="dk2"/>
                </a:solidFill>
              </a:defRPr>
            </a:lvl2pPr>
            <a:lvl3pPr indent="0" lvl="2" marL="0" marR="0" rtl="0" algn="l">
              <a:spcBef>
                <a:spcPts val="0"/>
              </a:spcBef>
              <a:buNone/>
              <a:defRPr b="0" i="0" sz="1800" u="none" cap="none" strike="noStrike">
                <a:solidFill>
                  <a:schemeClr val="dk2"/>
                </a:solidFill>
              </a:defRPr>
            </a:lvl3pPr>
            <a:lvl4pPr indent="0" lvl="3" marL="0" marR="0" rtl="0" algn="l">
              <a:spcBef>
                <a:spcPts val="0"/>
              </a:spcBef>
              <a:buNone/>
              <a:defRPr b="0" i="0" sz="1800" u="none" cap="none" strike="noStrike">
                <a:solidFill>
                  <a:schemeClr val="dk2"/>
                </a:solidFill>
              </a:defRPr>
            </a:lvl4pPr>
            <a:lvl5pPr indent="0" lvl="4" marL="0" marR="0" rtl="0" algn="l">
              <a:spcBef>
                <a:spcPts val="0"/>
              </a:spcBef>
              <a:buNone/>
              <a:defRPr b="0" i="0" sz="1800" u="none" cap="none" strike="noStrike">
                <a:solidFill>
                  <a:schemeClr val="dk2"/>
                </a:solidFill>
              </a:defRPr>
            </a:lvl5pPr>
            <a:lvl6pPr indent="0" lvl="5" marL="0" marR="0" rtl="0" algn="l">
              <a:spcBef>
                <a:spcPts val="0"/>
              </a:spcBef>
              <a:buNone/>
              <a:defRPr b="0" i="0" sz="1800" u="none" cap="none" strike="noStrike">
                <a:solidFill>
                  <a:schemeClr val="dk2"/>
                </a:solidFill>
              </a:defRPr>
            </a:lvl6pPr>
            <a:lvl7pPr indent="0" lvl="6" marL="0" marR="0" rtl="0" algn="l">
              <a:spcBef>
                <a:spcPts val="0"/>
              </a:spcBef>
              <a:buNone/>
              <a:defRPr b="0" i="0" sz="1800" u="none" cap="none" strike="noStrike">
                <a:solidFill>
                  <a:schemeClr val="dk2"/>
                </a:solidFill>
              </a:defRPr>
            </a:lvl7pPr>
            <a:lvl8pPr indent="0" lvl="7" marL="0" marR="0" rtl="0" algn="l">
              <a:spcBef>
                <a:spcPts val="0"/>
              </a:spcBef>
              <a:buNone/>
              <a:defRPr b="0" i="0" sz="1800" u="none" cap="none" strike="noStrike">
                <a:solidFill>
                  <a:schemeClr val="dk2"/>
                </a:solidFill>
              </a:defRPr>
            </a:lvl8pPr>
            <a:lvl9pPr indent="0" lvl="8" marL="0" marR="0" rtl="0" algn="l">
              <a:spcBef>
                <a:spcPts val="0"/>
              </a:spcBef>
              <a:buNone/>
              <a:defRPr b="0" i="0" sz="1800" u="none" cap="none" strike="noStrike">
                <a:solidFill>
                  <a:schemeClr val="dk2"/>
                </a:solidFill>
              </a:defRPr>
            </a:lvl9pPr>
          </a:lstStyle>
          <a:p/>
        </p:txBody>
      </p:sp>
      <p:sp>
        <p:nvSpPr>
          <p:cNvPr id="347" name="Shape 347"/>
          <p:cNvSpPr txBox="1"/>
          <p:nvPr>
            <p:ph idx="1" type="body"/>
          </p:nvPr>
        </p:nvSpPr>
        <p:spPr>
          <a:xfrm>
            <a:off x="676656" y="2678114"/>
            <a:ext cx="3822191" cy="639762"/>
          </a:xfrm>
          <a:prstGeom prst="rect">
            <a:avLst/>
          </a:prstGeom>
          <a:noFill/>
          <a:ln>
            <a:noFill/>
          </a:ln>
        </p:spPr>
        <p:txBody>
          <a:bodyPr anchorCtr="0" anchor="ctr" bIns="91425" lIns="91425" rIns="91425" tIns="91425"/>
          <a:lstStyle>
            <a:lvl1pPr indent="0" lvl="0" marL="0" marR="0" rtl="0" algn="ctr">
              <a:spcBef>
                <a:spcPts val="480"/>
              </a:spcBef>
              <a:buClr>
                <a:schemeClr val="accent1"/>
              </a:buClr>
              <a:buFont typeface="Noto Sans Symbols"/>
              <a:buNone/>
              <a:defRPr b="0" i="0" sz="2400" u="none" cap="none" strike="noStrike">
                <a:solidFill>
                  <a:schemeClr val="dk2"/>
                </a:solidFill>
                <a:latin typeface="Candara"/>
                <a:ea typeface="Candara"/>
                <a:cs typeface="Candara"/>
                <a:sym typeface="Candara"/>
              </a:defRPr>
            </a:lvl1pPr>
            <a:lvl2pPr indent="0" lvl="1" marL="457200" marR="0" rtl="0" algn="l">
              <a:spcBef>
                <a:spcPts val="400"/>
              </a:spcBef>
              <a:buClr>
                <a:schemeClr val="accent1"/>
              </a:buClr>
              <a:buFont typeface="Noto Sans Symbols"/>
              <a:buNone/>
              <a:defRPr b="1" i="0" sz="2000" u="none" cap="none" strike="noStrike">
                <a:solidFill>
                  <a:schemeClr val="dk2"/>
                </a:solidFill>
                <a:latin typeface="Candara"/>
                <a:ea typeface="Candara"/>
                <a:cs typeface="Candara"/>
                <a:sym typeface="Candara"/>
              </a:defRPr>
            </a:lvl2pPr>
            <a:lvl3pPr indent="0" lvl="2" marL="914400" marR="0" rtl="0" algn="l">
              <a:spcBef>
                <a:spcPts val="360"/>
              </a:spcBef>
              <a:buClr>
                <a:schemeClr val="accent1"/>
              </a:buClr>
              <a:buFont typeface="Noto Sans Symbols"/>
              <a:buNone/>
              <a:defRPr b="1" i="0" sz="1800" u="none" cap="none" strike="noStrike">
                <a:solidFill>
                  <a:schemeClr val="dk2"/>
                </a:solidFill>
                <a:latin typeface="Candara"/>
                <a:ea typeface="Candara"/>
                <a:cs typeface="Candara"/>
                <a:sym typeface="Candara"/>
              </a:defRPr>
            </a:lvl3pPr>
            <a:lvl4pPr indent="0" lvl="3" marL="1371600" marR="0" rtl="0" algn="l">
              <a:spcBef>
                <a:spcPts val="320"/>
              </a:spcBef>
              <a:buClr>
                <a:schemeClr val="accent1"/>
              </a:buClr>
              <a:buFont typeface="Noto Sans Symbols"/>
              <a:buNone/>
              <a:defRPr b="1" i="0" sz="1600" u="none" cap="none" strike="noStrike">
                <a:solidFill>
                  <a:schemeClr val="dk2"/>
                </a:solidFill>
                <a:latin typeface="Candara"/>
                <a:ea typeface="Candara"/>
                <a:cs typeface="Candara"/>
                <a:sym typeface="Candara"/>
              </a:defRPr>
            </a:lvl4pPr>
            <a:lvl5pPr indent="0" lvl="4" marL="1828800" marR="0" rtl="0" algn="l">
              <a:spcBef>
                <a:spcPts val="320"/>
              </a:spcBef>
              <a:buClr>
                <a:schemeClr val="accent1"/>
              </a:buClr>
              <a:buFont typeface="Noto Sans Symbols"/>
              <a:buNone/>
              <a:defRPr b="1" i="0" sz="1600" u="none" cap="none" strike="noStrike">
                <a:solidFill>
                  <a:schemeClr val="dk2"/>
                </a:solidFill>
                <a:latin typeface="Candara"/>
                <a:ea typeface="Candara"/>
                <a:cs typeface="Candara"/>
                <a:sym typeface="Candara"/>
              </a:defRPr>
            </a:lvl5pPr>
            <a:lvl6pPr indent="0" lvl="5" marL="2286000" marR="0" rtl="0" algn="l">
              <a:spcBef>
                <a:spcPts val="384"/>
              </a:spcBef>
              <a:buClr>
                <a:schemeClr val="accent1"/>
              </a:buClr>
              <a:buFont typeface="Noto Sans Symbols"/>
              <a:buNone/>
              <a:defRPr b="1" i="0" sz="1600" u="none" cap="none" strike="noStrike">
                <a:solidFill>
                  <a:schemeClr val="dk2"/>
                </a:solidFill>
                <a:latin typeface="Candara"/>
                <a:ea typeface="Candara"/>
                <a:cs typeface="Candara"/>
                <a:sym typeface="Candara"/>
              </a:defRPr>
            </a:lvl6pPr>
            <a:lvl7pPr indent="0" lvl="6" marL="2743200" marR="0" rtl="0" algn="l">
              <a:spcBef>
                <a:spcPts val="384"/>
              </a:spcBef>
              <a:buClr>
                <a:schemeClr val="accent1"/>
              </a:buClr>
              <a:buFont typeface="Noto Sans Symbols"/>
              <a:buNone/>
              <a:defRPr b="1" i="0" sz="1600" u="none" cap="none" strike="noStrike">
                <a:solidFill>
                  <a:schemeClr val="dk2"/>
                </a:solidFill>
                <a:latin typeface="Candara"/>
                <a:ea typeface="Candara"/>
                <a:cs typeface="Candara"/>
                <a:sym typeface="Candara"/>
              </a:defRPr>
            </a:lvl7pPr>
            <a:lvl8pPr indent="0" lvl="7" marL="3200400" marR="0" rtl="0" algn="l">
              <a:spcBef>
                <a:spcPts val="384"/>
              </a:spcBef>
              <a:buClr>
                <a:schemeClr val="accent1"/>
              </a:buClr>
              <a:buFont typeface="Noto Sans Symbols"/>
              <a:buNone/>
              <a:defRPr b="1" i="0" sz="1600" u="none" cap="none" strike="noStrike">
                <a:solidFill>
                  <a:schemeClr val="dk2"/>
                </a:solidFill>
                <a:latin typeface="Candara"/>
                <a:ea typeface="Candara"/>
                <a:cs typeface="Candara"/>
                <a:sym typeface="Candara"/>
              </a:defRPr>
            </a:lvl8pPr>
            <a:lvl9pPr indent="0" lvl="8" marL="3657600" marR="0" rtl="0" algn="l">
              <a:spcBef>
                <a:spcPts val="384"/>
              </a:spcBef>
              <a:buClr>
                <a:schemeClr val="accent1"/>
              </a:buClr>
              <a:buFont typeface="Noto Sans Symbols"/>
              <a:buNone/>
              <a:defRPr b="1" i="0" sz="1600" u="none" cap="none" strike="noStrike">
                <a:solidFill>
                  <a:schemeClr val="dk2"/>
                </a:solidFill>
                <a:latin typeface="Candara"/>
                <a:ea typeface="Candara"/>
                <a:cs typeface="Candara"/>
                <a:sym typeface="Candara"/>
              </a:defRPr>
            </a:lvl9pPr>
          </a:lstStyle>
          <a:p/>
        </p:txBody>
      </p:sp>
      <p:sp>
        <p:nvSpPr>
          <p:cNvPr id="348" name="Shape 348"/>
          <p:cNvSpPr txBox="1"/>
          <p:nvPr>
            <p:ph idx="2" type="body"/>
          </p:nvPr>
        </p:nvSpPr>
        <p:spPr>
          <a:xfrm>
            <a:off x="677331" y="3429000"/>
            <a:ext cx="3820055" cy="2697163"/>
          </a:xfrm>
          <a:prstGeom prst="rect">
            <a:avLst/>
          </a:prstGeom>
          <a:noFill/>
          <a:ln>
            <a:noFill/>
          </a:ln>
        </p:spPr>
        <p:txBody>
          <a:bodyPr anchorCtr="0" anchor="t" bIns="91425" lIns="91425" rIns="91425" tIns="91425"/>
          <a:lstStyle>
            <a:lvl1pPr indent="-147320" lvl="0" marL="274320" marR="0" rtl="0" algn="l">
              <a:spcBef>
                <a:spcPts val="400"/>
              </a:spcBef>
              <a:buClr>
                <a:schemeClr val="accent1"/>
              </a:buClr>
              <a:buSzPct val="100000"/>
              <a:buFont typeface="Noto Sans Symbols"/>
              <a:buChar char="∗"/>
              <a:defRPr b="0" i="0" sz="2000" u="none" cap="none" strike="noStrike">
                <a:solidFill>
                  <a:schemeClr val="dk2"/>
                </a:solidFill>
                <a:latin typeface="Candara"/>
                <a:ea typeface="Candara"/>
                <a:cs typeface="Candara"/>
                <a:sym typeface="Candara"/>
              </a:defRPr>
            </a:lvl1pPr>
            <a:lvl2pPr indent="-169862" lvl="1" marL="576263" marR="0" rtl="0" algn="l">
              <a:spcBef>
                <a:spcPts val="360"/>
              </a:spcBef>
              <a:buClr>
                <a:schemeClr val="accent1"/>
              </a:buClr>
              <a:buSzPct val="100000"/>
              <a:buFont typeface="Noto Sans Symbols"/>
              <a:buChar char="∗"/>
              <a:defRPr b="0" i="0" sz="1800" u="none" cap="none" strike="noStrike">
                <a:solidFill>
                  <a:schemeClr val="dk2"/>
                </a:solidFill>
                <a:latin typeface="Candara"/>
                <a:ea typeface="Candara"/>
                <a:cs typeface="Candara"/>
                <a:sym typeface="Candara"/>
              </a:defRPr>
            </a:lvl2pPr>
            <a:lvl3pPr indent="-131762" lvl="2" marL="855663" marR="0" rtl="0" algn="l">
              <a:spcBef>
                <a:spcPts val="320"/>
              </a:spcBef>
              <a:buClr>
                <a:schemeClr val="accent1"/>
              </a:buClr>
              <a:buSzPct val="100000"/>
              <a:buFont typeface="Noto Sans Symbols"/>
              <a:buChar char="∗"/>
              <a:defRPr b="0" i="0" sz="1600" u="none" cap="none" strike="noStrike">
                <a:solidFill>
                  <a:schemeClr val="dk2"/>
                </a:solidFill>
                <a:latin typeface="Candara"/>
                <a:ea typeface="Candara"/>
                <a:cs typeface="Candara"/>
                <a:sym typeface="Candara"/>
              </a:defRPr>
            </a:lvl3pPr>
            <a:lvl4pPr indent="-139700" lvl="3" marL="1143000" marR="0" rtl="0" algn="l">
              <a:spcBef>
                <a:spcPts val="280"/>
              </a:spcBef>
              <a:buClr>
                <a:schemeClr val="accent1"/>
              </a:buClr>
              <a:buSzPct val="100000"/>
              <a:buFont typeface="Noto Sans Symbols"/>
              <a:buChar char="∗"/>
              <a:defRPr b="0" i="0" sz="1400" u="none" cap="none" strike="noStrike">
                <a:solidFill>
                  <a:schemeClr val="dk2"/>
                </a:solidFill>
                <a:latin typeface="Candara"/>
                <a:ea typeface="Candara"/>
                <a:cs typeface="Candara"/>
                <a:sym typeface="Candara"/>
              </a:defRPr>
            </a:lvl4pPr>
            <a:lvl5pPr indent="-142239" lvl="4" marL="1463040" marR="0" rtl="0" algn="l">
              <a:spcBef>
                <a:spcPts val="280"/>
              </a:spcBef>
              <a:buClr>
                <a:schemeClr val="accent1"/>
              </a:buClr>
              <a:buSzPct val="100000"/>
              <a:buFont typeface="Noto Sans Symbols"/>
              <a:buChar char="∗"/>
              <a:defRPr b="0" i="0" sz="1400" u="none" cap="none" strike="noStrike">
                <a:solidFill>
                  <a:schemeClr val="dk2"/>
                </a:solidFill>
                <a:latin typeface="Candara"/>
                <a:ea typeface="Candara"/>
                <a:cs typeface="Candara"/>
                <a:sym typeface="Candara"/>
              </a:defRPr>
            </a:lvl5pPr>
            <a:lvl6pPr indent="-132079" lvl="5" marL="1783079" marR="0" rtl="0" algn="l">
              <a:spcBef>
                <a:spcPts val="384"/>
              </a:spcBef>
              <a:buClr>
                <a:schemeClr val="accent1"/>
              </a:buClr>
              <a:buSzPct val="100000"/>
              <a:buFont typeface="Noto Sans Symbols"/>
              <a:buChar char="∗"/>
              <a:defRPr b="0" i="0" sz="1600" u="none" cap="none" strike="noStrike">
                <a:solidFill>
                  <a:schemeClr val="dk2"/>
                </a:solidFill>
                <a:latin typeface="Candara"/>
                <a:ea typeface="Candara"/>
                <a:cs typeface="Candara"/>
                <a:sym typeface="Candara"/>
              </a:defRPr>
            </a:lvl6pPr>
            <a:lvl7pPr indent="-134620" lvl="6" marL="2103120" marR="0" rtl="0" algn="l">
              <a:spcBef>
                <a:spcPts val="384"/>
              </a:spcBef>
              <a:buClr>
                <a:schemeClr val="accent1"/>
              </a:buClr>
              <a:buSzPct val="100000"/>
              <a:buFont typeface="Noto Sans Symbols"/>
              <a:buChar char="∗"/>
              <a:defRPr b="0" i="0" sz="1600" u="none" cap="none" strike="noStrike">
                <a:solidFill>
                  <a:schemeClr val="dk2"/>
                </a:solidFill>
                <a:latin typeface="Candara"/>
                <a:ea typeface="Candara"/>
                <a:cs typeface="Candara"/>
                <a:sym typeface="Candara"/>
              </a:defRPr>
            </a:lvl7pPr>
            <a:lvl8pPr indent="-137160" lvl="7" marL="2423160" marR="0" rtl="0" algn="l">
              <a:spcBef>
                <a:spcPts val="384"/>
              </a:spcBef>
              <a:buClr>
                <a:schemeClr val="accent1"/>
              </a:buClr>
              <a:buSzPct val="100000"/>
              <a:buFont typeface="Noto Sans Symbols"/>
              <a:buChar char="∗"/>
              <a:defRPr b="0" i="0" sz="1600" u="none" cap="none" strike="noStrike">
                <a:solidFill>
                  <a:schemeClr val="dk2"/>
                </a:solidFill>
                <a:latin typeface="Candara"/>
                <a:ea typeface="Candara"/>
                <a:cs typeface="Candara"/>
                <a:sym typeface="Candara"/>
              </a:defRPr>
            </a:lvl8pPr>
            <a:lvl9pPr indent="-127000" lvl="8" marL="2743200" marR="0" rtl="0" algn="l">
              <a:spcBef>
                <a:spcPts val="384"/>
              </a:spcBef>
              <a:buClr>
                <a:schemeClr val="accent1"/>
              </a:buClr>
              <a:buSzPct val="100000"/>
              <a:buFont typeface="Noto Sans Symbols"/>
              <a:buChar char="∗"/>
              <a:defRPr b="0" i="0" sz="1600" u="none" cap="none" strike="noStrike">
                <a:solidFill>
                  <a:schemeClr val="dk2"/>
                </a:solidFill>
                <a:latin typeface="Candara"/>
                <a:ea typeface="Candara"/>
                <a:cs typeface="Candara"/>
                <a:sym typeface="Candara"/>
              </a:defRPr>
            </a:lvl9pPr>
          </a:lstStyle>
          <a:p/>
        </p:txBody>
      </p:sp>
      <p:sp>
        <p:nvSpPr>
          <p:cNvPr id="349" name="Shape 349"/>
          <p:cNvSpPr txBox="1"/>
          <p:nvPr>
            <p:ph idx="3" type="body"/>
          </p:nvPr>
        </p:nvSpPr>
        <p:spPr>
          <a:xfrm>
            <a:off x="4648200" y="2678113"/>
            <a:ext cx="3822191" cy="639762"/>
          </a:xfrm>
          <a:prstGeom prst="rect">
            <a:avLst/>
          </a:prstGeom>
          <a:noFill/>
          <a:ln>
            <a:noFill/>
          </a:ln>
        </p:spPr>
        <p:txBody>
          <a:bodyPr anchorCtr="0" anchor="ctr" bIns="91425" lIns="91425" rIns="91425" tIns="91425"/>
          <a:lstStyle>
            <a:lvl1pPr indent="0" lvl="0" marL="0" marR="0" rtl="0" algn="ctr">
              <a:spcBef>
                <a:spcPts val="480"/>
              </a:spcBef>
              <a:buClr>
                <a:schemeClr val="accent1"/>
              </a:buClr>
              <a:buFont typeface="Noto Sans Symbols"/>
              <a:buNone/>
              <a:defRPr b="0" i="0" sz="2400" u="none" cap="none" strike="noStrike">
                <a:solidFill>
                  <a:schemeClr val="dk2"/>
                </a:solidFill>
                <a:latin typeface="Candara"/>
                <a:ea typeface="Candara"/>
                <a:cs typeface="Candara"/>
                <a:sym typeface="Candara"/>
              </a:defRPr>
            </a:lvl1pPr>
            <a:lvl2pPr indent="0" lvl="1" marL="457200" marR="0" rtl="0" algn="l">
              <a:spcBef>
                <a:spcPts val="400"/>
              </a:spcBef>
              <a:buClr>
                <a:schemeClr val="accent1"/>
              </a:buClr>
              <a:buFont typeface="Noto Sans Symbols"/>
              <a:buNone/>
              <a:defRPr b="1" i="0" sz="2000" u="none" cap="none" strike="noStrike">
                <a:solidFill>
                  <a:schemeClr val="dk2"/>
                </a:solidFill>
                <a:latin typeface="Candara"/>
                <a:ea typeface="Candara"/>
                <a:cs typeface="Candara"/>
                <a:sym typeface="Candara"/>
              </a:defRPr>
            </a:lvl2pPr>
            <a:lvl3pPr indent="0" lvl="2" marL="914400" marR="0" rtl="0" algn="l">
              <a:spcBef>
                <a:spcPts val="360"/>
              </a:spcBef>
              <a:buClr>
                <a:schemeClr val="accent1"/>
              </a:buClr>
              <a:buFont typeface="Noto Sans Symbols"/>
              <a:buNone/>
              <a:defRPr b="1" i="0" sz="1800" u="none" cap="none" strike="noStrike">
                <a:solidFill>
                  <a:schemeClr val="dk2"/>
                </a:solidFill>
                <a:latin typeface="Candara"/>
                <a:ea typeface="Candara"/>
                <a:cs typeface="Candara"/>
                <a:sym typeface="Candara"/>
              </a:defRPr>
            </a:lvl3pPr>
            <a:lvl4pPr indent="0" lvl="3" marL="1371600" marR="0" rtl="0" algn="l">
              <a:spcBef>
                <a:spcPts val="320"/>
              </a:spcBef>
              <a:buClr>
                <a:schemeClr val="accent1"/>
              </a:buClr>
              <a:buFont typeface="Noto Sans Symbols"/>
              <a:buNone/>
              <a:defRPr b="1" i="0" sz="1600" u="none" cap="none" strike="noStrike">
                <a:solidFill>
                  <a:schemeClr val="dk2"/>
                </a:solidFill>
                <a:latin typeface="Candara"/>
                <a:ea typeface="Candara"/>
                <a:cs typeface="Candara"/>
                <a:sym typeface="Candara"/>
              </a:defRPr>
            </a:lvl4pPr>
            <a:lvl5pPr indent="0" lvl="4" marL="1828800" marR="0" rtl="0" algn="l">
              <a:spcBef>
                <a:spcPts val="320"/>
              </a:spcBef>
              <a:buClr>
                <a:schemeClr val="accent1"/>
              </a:buClr>
              <a:buFont typeface="Noto Sans Symbols"/>
              <a:buNone/>
              <a:defRPr b="1" i="0" sz="1600" u="none" cap="none" strike="noStrike">
                <a:solidFill>
                  <a:schemeClr val="dk2"/>
                </a:solidFill>
                <a:latin typeface="Candara"/>
                <a:ea typeface="Candara"/>
                <a:cs typeface="Candara"/>
                <a:sym typeface="Candara"/>
              </a:defRPr>
            </a:lvl5pPr>
            <a:lvl6pPr indent="0" lvl="5" marL="2286000" marR="0" rtl="0" algn="l">
              <a:spcBef>
                <a:spcPts val="384"/>
              </a:spcBef>
              <a:buClr>
                <a:schemeClr val="accent1"/>
              </a:buClr>
              <a:buFont typeface="Noto Sans Symbols"/>
              <a:buNone/>
              <a:defRPr b="1" i="0" sz="1600" u="none" cap="none" strike="noStrike">
                <a:solidFill>
                  <a:schemeClr val="dk2"/>
                </a:solidFill>
                <a:latin typeface="Candara"/>
                <a:ea typeface="Candara"/>
                <a:cs typeface="Candara"/>
                <a:sym typeface="Candara"/>
              </a:defRPr>
            </a:lvl6pPr>
            <a:lvl7pPr indent="0" lvl="6" marL="2743200" marR="0" rtl="0" algn="l">
              <a:spcBef>
                <a:spcPts val="384"/>
              </a:spcBef>
              <a:buClr>
                <a:schemeClr val="accent1"/>
              </a:buClr>
              <a:buFont typeface="Noto Sans Symbols"/>
              <a:buNone/>
              <a:defRPr b="1" i="0" sz="1600" u="none" cap="none" strike="noStrike">
                <a:solidFill>
                  <a:schemeClr val="dk2"/>
                </a:solidFill>
                <a:latin typeface="Candara"/>
                <a:ea typeface="Candara"/>
                <a:cs typeface="Candara"/>
                <a:sym typeface="Candara"/>
              </a:defRPr>
            </a:lvl7pPr>
            <a:lvl8pPr indent="0" lvl="7" marL="3200400" marR="0" rtl="0" algn="l">
              <a:spcBef>
                <a:spcPts val="384"/>
              </a:spcBef>
              <a:buClr>
                <a:schemeClr val="accent1"/>
              </a:buClr>
              <a:buFont typeface="Noto Sans Symbols"/>
              <a:buNone/>
              <a:defRPr b="1" i="0" sz="1600" u="none" cap="none" strike="noStrike">
                <a:solidFill>
                  <a:schemeClr val="dk2"/>
                </a:solidFill>
                <a:latin typeface="Candara"/>
                <a:ea typeface="Candara"/>
                <a:cs typeface="Candara"/>
                <a:sym typeface="Candara"/>
              </a:defRPr>
            </a:lvl8pPr>
            <a:lvl9pPr indent="0" lvl="8" marL="3657600" marR="0" rtl="0" algn="l">
              <a:spcBef>
                <a:spcPts val="384"/>
              </a:spcBef>
              <a:buClr>
                <a:schemeClr val="accent1"/>
              </a:buClr>
              <a:buFont typeface="Noto Sans Symbols"/>
              <a:buNone/>
              <a:defRPr b="1" i="0" sz="1600" u="none" cap="none" strike="noStrike">
                <a:solidFill>
                  <a:schemeClr val="dk2"/>
                </a:solidFill>
                <a:latin typeface="Candara"/>
                <a:ea typeface="Candara"/>
                <a:cs typeface="Candara"/>
                <a:sym typeface="Candara"/>
              </a:defRPr>
            </a:lvl9pPr>
          </a:lstStyle>
          <a:p/>
        </p:txBody>
      </p:sp>
      <p:sp>
        <p:nvSpPr>
          <p:cNvPr id="350" name="Shape 350"/>
          <p:cNvSpPr txBox="1"/>
          <p:nvPr>
            <p:ph idx="4" type="body"/>
          </p:nvPr>
        </p:nvSpPr>
        <p:spPr>
          <a:xfrm>
            <a:off x="4645025" y="3429000"/>
            <a:ext cx="3822191" cy="2697163"/>
          </a:xfrm>
          <a:prstGeom prst="rect">
            <a:avLst/>
          </a:prstGeom>
          <a:noFill/>
          <a:ln>
            <a:noFill/>
          </a:ln>
        </p:spPr>
        <p:txBody>
          <a:bodyPr anchorCtr="0" anchor="t" bIns="91425" lIns="91425" rIns="91425" tIns="91425"/>
          <a:lstStyle>
            <a:lvl1pPr indent="-147320" lvl="0" marL="274320" marR="0" rtl="0" algn="l">
              <a:spcBef>
                <a:spcPts val="400"/>
              </a:spcBef>
              <a:buClr>
                <a:schemeClr val="accent1"/>
              </a:buClr>
              <a:buSzPct val="100000"/>
              <a:buFont typeface="Noto Sans Symbols"/>
              <a:buChar char="∗"/>
              <a:defRPr b="0" i="0" sz="2000" u="none" cap="none" strike="noStrike">
                <a:solidFill>
                  <a:schemeClr val="dk2"/>
                </a:solidFill>
                <a:latin typeface="Candara"/>
                <a:ea typeface="Candara"/>
                <a:cs typeface="Candara"/>
                <a:sym typeface="Candara"/>
              </a:defRPr>
            </a:lvl1pPr>
            <a:lvl2pPr indent="-169862" lvl="1" marL="576263" marR="0" rtl="0" algn="l">
              <a:spcBef>
                <a:spcPts val="360"/>
              </a:spcBef>
              <a:buClr>
                <a:schemeClr val="accent1"/>
              </a:buClr>
              <a:buSzPct val="100000"/>
              <a:buFont typeface="Noto Sans Symbols"/>
              <a:buChar char="∗"/>
              <a:defRPr b="0" i="0" sz="1800" u="none" cap="none" strike="noStrike">
                <a:solidFill>
                  <a:schemeClr val="dk2"/>
                </a:solidFill>
                <a:latin typeface="Candara"/>
                <a:ea typeface="Candara"/>
                <a:cs typeface="Candara"/>
                <a:sym typeface="Candara"/>
              </a:defRPr>
            </a:lvl2pPr>
            <a:lvl3pPr indent="-131762" lvl="2" marL="855663" marR="0" rtl="0" algn="l">
              <a:spcBef>
                <a:spcPts val="320"/>
              </a:spcBef>
              <a:buClr>
                <a:schemeClr val="accent1"/>
              </a:buClr>
              <a:buSzPct val="100000"/>
              <a:buFont typeface="Noto Sans Symbols"/>
              <a:buChar char="∗"/>
              <a:defRPr b="0" i="0" sz="1600" u="none" cap="none" strike="noStrike">
                <a:solidFill>
                  <a:schemeClr val="dk2"/>
                </a:solidFill>
                <a:latin typeface="Candara"/>
                <a:ea typeface="Candara"/>
                <a:cs typeface="Candara"/>
                <a:sym typeface="Candara"/>
              </a:defRPr>
            </a:lvl3pPr>
            <a:lvl4pPr indent="-139700" lvl="3" marL="1143000" marR="0" rtl="0" algn="l">
              <a:spcBef>
                <a:spcPts val="280"/>
              </a:spcBef>
              <a:buClr>
                <a:schemeClr val="accent1"/>
              </a:buClr>
              <a:buSzPct val="100000"/>
              <a:buFont typeface="Noto Sans Symbols"/>
              <a:buChar char="∗"/>
              <a:defRPr b="0" i="0" sz="1400" u="none" cap="none" strike="noStrike">
                <a:solidFill>
                  <a:schemeClr val="dk2"/>
                </a:solidFill>
                <a:latin typeface="Candara"/>
                <a:ea typeface="Candara"/>
                <a:cs typeface="Candara"/>
                <a:sym typeface="Candara"/>
              </a:defRPr>
            </a:lvl4pPr>
            <a:lvl5pPr indent="-142239" lvl="4" marL="1463040" marR="0" rtl="0" algn="l">
              <a:spcBef>
                <a:spcPts val="280"/>
              </a:spcBef>
              <a:buClr>
                <a:schemeClr val="accent1"/>
              </a:buClr>
              <a:buSzPct val="100000"/>
              <a:buFont typeface="Noto Sans Symbols"/>
              <a:buChar char="∗"/>
              <a:defRPr b="0" i="0" sz="1400" u="none" cap="none" strike="noStrike">
                <a:solidFill>
                  <a:schemeClr val="dk2"/>
                </a:solidFill>
                <a:latin typeface="Candara"/>
                <a:ea typeface="Candara"/>
                <a:cs typeface="Candara"/>
                <a:sym typeface="Candara"/>
              </a:defRPr>
            </a:lvl5pPr>
            <a:lvl6pPr indent="-132079" lvl="5" marL="1783079" marR="0" rtl="0" algn="l">
              <a:spcBef>
                <a:spcPts val="384"/>
              </a:spcBef>
              <a:buClr>
                <a:schemeClr val="accent1"/>
              </a:buClr>
              <a:buSzPct val="100000"/>
              <a:buFont typeface="Noto Sans Symbols"/>
              <a:buChar char="∗"/>
              <a:defRPr b="0" i="0" sz="1600" u="none" cap="none" strike="noStrike">
                <a:solidFill>
                  <a:schemeClr val="dk2"/>
                </a:solidFill>
                <a:latin typeface="Candara"/>
                <a:ea typeface="Candara"/>
                <a:cs typeface="Candara"/>
                <a:sym typeface="Candara"/>
              </a:defRPr>
            </a:lvl6pPr>
            <a:lvl7pPr indent="-134620" lvl="6" marL="2103120" marR="0" rtl="0" algn="l">
              <a:spcBef>
                <a:spcPts val="384"/>
              </a:spcBef>
              <a:buClr>
                <a:schemeClr val="accent1"/>
              </a:buClr>
              <a:buSzPct val="100000"/>
              <a:buFont typeface="Noto Sans Symbols"/>
              <a:buChar char="∗"/>
              <a:defRPr b="0" i="0" sz="1600" u="none" cap="none" strike="noStrike">
                <a:solidFill>
                  <a:schemeClr val="dk2"/>
                </a:solidFill>
                <a:latin typeface="Candara"/>
                <a:ea typeface="Candara"/>
                <a:cs typeface="Candara"/>
                <a:sym typeface="Candara"/>
              </a:defRPr>
            </a:lvl7pPr>
            <a:lvl8pPr indent="-137160" lvl="7" marL="2423160" marR="0" rtl="0" algn="l">
              <a:spcBef>
                <a:spcPts val="384"/>
              </a:spcBef>
              <a:buClr>
                <a:schemeClr val="accent1"/>
              </a:buClr>
              <a:buSzPct val="100000"/>
              <a:buFont typeface="Noto Sans Symbols"/>
              <a:buChar char="∗"/>
              <a:defRPr b="0" i="0" sz="1600" u="none" cap="none" strike="noStrike">
                <a:solidFill>
                  <a:schemeClr val="dk2"/>
                </a:solidFill>
                <a:latin typeface="Candara"/>
                <a:ea typeface="Candara"/>
                <a:cs typeface="Candara"/>
                <a:sym typeface="Candara"/>
              </a:defRPr>
            </a:lvl8pPr>
            <a:lvl9pPr indent="-127000" lvl="8" marL="2743200" marR="0" rtl="0" algn="l">
              <a:spcBef>
                <a:spcPts val="384"/>
              </a:spcBef>
              <a:buClr>
                <a:schemeClr val="accent1"/>
              </a:buClr>
              <a:buSzPct val="100000"/>
              <a:buFont typeface="Noto Sans Symbols"/>
              <a:buChar char="∗"/>
              <a:defRPr b="0" i="0" sz="1600" u="none" cap="none" strike="noStrike">
                <a:solidFill>
                  <a:schemeClr val="dk2"/>
                </a:solidFill>
                <a:latin typeface="Candara"/>
                <a:ea typeface="Candara"/>
                <a:cs typeface="Candara"/>
                <a:sym typeface="Candara"/>
              </a:defRPr>
            </a:lvl9pPr>
          </a:lstStyle>
          <a:p/>
        </p:txBody>
      </p:sp>
      <p:sp>
        <p:nvSpPr>
          <p:cNvPr id="351" name="Shape 351"/>
          <p:cNvSpPr txBox="1"/>
          <p:nvPr>
            <p:ph idx="10" type="dt"/>
          </p:nvPr>
        </p:nvSpPr>
        <p:spPr>
          <a:xfrm>
            <a:off x="5163671" y="6250164"/>
            <a:ext cx="3786690" cy="365125"/>
          </a:xfrm>
          <a:prstGeom prst="rect">
            <a:avLst/>
          </a:prstGeom>
          <a:noFill/>
          <a:ln>
            <a:noFill/>
          </a:ln>
        </p:spPr>
        <p:txBody>
          <a:bodyPr anchorCtr="0" anchor="ctr" bIns="91425" lIns="91425" rIns="91425" tIns="91425"/>
          <a:lstStyle>
            <a:lvl1pPr indent="0" lvl="0" marL="0" marR="0" rtl="0" algn="r">
              <a:spcBef>
                <a:spcPts val="0"/>
              </a:spcBef>
              <a:buNone/>
              <a:defRPr sz="1000">
                <a:solidFill>
                  <a:schemeClr val="dk2"/>
                </a:solidFill>
                <a:latin typeface="Candara"/>
                <a:ea typeface="Candara"/>
                <a:cs typeface="Candara"/>
                <a:sym typeface="Candara"/>
              </a:defRPr>
            </a:lvl1pPr>
            <a:lvl2pPr indent="0" lvl="1" marL="457200" marR="0" rtl="0" algn="l">
              <a:spcBef>
                <a:spcPts val="0"/>
              </a:spcBef>
              <a:buNone/>
              <a:defRPr b="0" i="0" sz="1800" u="none" cap="none" strike="noStrike">
                <a:solidFill>
                  <a:schemeClr val="dk1"/>
                </a:solidFill>
                <a:latin typeface="Candara"/>
                <a:ea typeface="Candara"/>
                <a:cs typeface="Candara"/>
                <a:sym typeface="Candara"/>
              </a:defRPr>
            </a:lvl2pPr>
            <a:lvl3pPr indent="0" lvl="2" marL="914400" marR="0" rtl="0" algn="l">
              <a:spcBef>
                <a:spcPts val="0"/>
              </a:spcBef>
              <a:buNone/>
              <a:defRPr b="0" i="0" sz="1800" u="none" cap="none" strike="noStrike">
                <a:solidFill>
                  <a:schemeClr val="dk1"/>
                </a:solidFill>
                <a:latin typeface="Candara"/>
                <a:ea typeface="Candara"/>
                <a:cs typeface="Candara"/>
                <a:sym typeface="Candara"/>
              </a:defRPr>
            </a:lvl3pPr>
            <a:lvl4pPr indent="0" lvl="3" marL="1371600" marR="0" rtl="0" algn="l">
              <a:spcBef>
                <a:spcPts val="0"/>
              </a:spcBef>
              <a:buNone/>
              <a:defRPr b="0" i="0" sz="1800" u="none" cap="none" strike="noStrike">
                <a:solidFill>
                  <a:schemeClr val="dk1"/>
                </a:solidFill>
                <a:latin typeface="Candara"/>
                <a:ea typeface="Candara"/>
                <a:cs typeface="Candara"/>
                <a:sym typeface="Candara"/>
              </a:defRPr>
            </a:lvl4pPr>
            <a:lvl5pPr indent="0" lvl="4" marL="1828800" marR="0" rtl="0" algn="l">
              <a:spcBef>
                <a:spcPts val="0"/>
              </a:spcBef>
              <a:buNone/>
              <a:defRPr b="0" i="0" sz="1800" u="none" cap="none" strike="noStrike">
                <a:solidFill>
                  <a:schemeClr val="dk1"/>
                </a:solidFill>
                <a:latin typeface="Candara"/>
                <a:ea typeface="Candara"/>
                <a:cs typeface="Candara"/>
                <a:sym typeface="Candara"/>
              </a:defRPr>
            </a:lvl5pPr>
            <a:lvl6pPr indent="0" lvl="5" marL="2286000" marR="0" rtl="0" algn="l">
              <a:spcBef>
                <a:spcPts val="0"/>
              </a:spcBef>
              <a:buNone/>
              <a:defRPr b="0" i="0" sz="1800" u="none" cap="none" strike="noStrike">
                <a:solidFill>
                  <a:schemeClr val="dk1"/>
                </a:solidFill>
                <a:latin typeface="Candara"/>
                <a:ea typeface="Candara"/>
                <a:cs typeface="Candara"/>
                <a:sym typeface="Candara"/>
              </a:defRPr>
            </a:lvl6pPr>
            <a:lvl7pPr indent="0" lvl="6" marL="2743200" marR="0" rtl="0" algn="l">
              <a:spcBef>
                <a:spcPts val="0"/>
              </a:spcBef>
              <a:buNone/>
              <a:defRPr b="0" i="0" sz="1800" u="none" cap="none" strike="noStrike">
                <a:solidFill>
                  <a:schemeClr val="dk1"/>
                </a:solidFill>
                <a:latin typeface="Candara"/>
                <a:ea typeface="Candara"/>
                <a:cs typeface="Candara"/>
                <a:sym typeface="Candara"/>
              </a:defRPr>
            </a:lvl7pPr>
            <a:lvl8pPr indent="0" lvl="7" marL="3200400" marR="0" rtl="0" algn="l">
              <a:spcBef>
                <a:spcPts val="0"/>
              </a:spcBef>
              <a:buNone/>
              <a:defRPr b="0" i="0" sz="1800" u="none" cap="none" strike="noStrike">
                <a:solidFill>
                  <a:schemeClr val="dk1"/>
                </a:solidFill>
                <a:latin typeface="Candara"/>
                <a:ea typeface="Candara"/>
                <a:cs typeface="Candara"/>
                <a:sym typeface="Candara"/>
              </a:defRPr>
            </a:lvl8pPr>
            <a:lvl9pPr indent="0" lvl="8" marL="3657600" marR="0" rtl="0" algn="l">
              <a:spcBef>
                <a:spcPts val="0"/>
              </a:spcBef>
              <a:buNone/>
              <a:defRPr b="0" i="0" sz="1800" u="none" cap="none" strike="noStrike">
                <a:solidFill>
                  <a:schemeClr val="dk1"/>
                </a:solidFill>
                <a:latin typeface="Candara"/>
                <a:ea typeface="Candara"/>
                <a:cs typeface="Candara"/>
                <a:sym typeface="Candara"/>
              </a:defRPr>
            </a:lvl9pPr>
          </a:lstStyle>
          <a:p/>
        </p:txBody>
      </p:sp>
      <p:sp>
        <p:nvSpPr>
          <p:cNvPr id="352" name="Shape 352"/>
          <p:cNvSpPr txBox="1"/>
          <p:nvPr>
            <p:ph idx="11" type="ftr"/>
          </p:nvPr>
        </p:nvSpPr>
        <p:spPr>
          <a:xfrm>
            <a:off x="193638" y="6250164"/>
            <a:ext cx="3786690" cy="365125"/>
          </a:xfrm>
          <a:prstGeom prst="rect">
            <a:avLst/>
          </a:prstGeom>
          <a:noFill/>
          <a:ln>
            <a:noFill/>
          </a:ln>
        </p:spPr>
        <p:txBody>
          <a:bodyPr anchorCtr="0" anchor="ctr" bIns="91425" lIns="91425" rIns="91425" tIns="91425"/>
          <a:lstStyle>
            <a:lvl1pPr indent="0" lvl="0" marL="0" marR="0" rtl="0" algn="l">
              <a:spcBef>
                <a:spcPts val="0"/>
              </a:spcBef>
              <a:buNone/>
              <a:defRPr sz="1000">
                <a:solidFill>
                  <a:schemeClr val="dk2"/>
                </a:solidFill>
                <a:latin typeface="Candara"/>
                <a:ea typeface="Candara"/>
                <a:cs typeface="Candara"/>
                <a:sym typeface="Candara"/>
              </a:defRPr>
            </a:lvl1pPr>
            <a:lvl2pPr indent="0" lvl="1" marL="457200" marR="0" rtl="0" algn="l">
              <a:spcBef>
                <a:spcPts val="0"/>
              </a:spcBef>
              <a:buNone/>
              <a:defRPr b="0" i="0" sz="1800" u="none" cap="none" strike="noStrike">
                <a:solidFill>
                  <a:schemeClr val="dk1"/>
                </a:solidFill>
                <a:latin typeface="Candara"/>
                <a:ea typeface="Candara"/>
                <a:cs typeface="Candara"/>
                <a:sym typeface="Candara"/>
              </a:defRPr>
            </a:lvl2pPr>
            <a:lvl3pPr indent="0" lvl="2" marL="914400" marR="0" rtl="0" algn="l">
              <a:spcBef>
                <a:spcPts val="0"/>
              </a:spcBef>
              <a:buNone/>
              <a:defRPr b="0" i="0" sz="1800" u="none" cap="none" strike="noStrike">
                <a:solidFill>
                  <a:schemeClr val="dk1"/>
                </a:solidFill>
                <a:latin typeface="Candara"/>
                <a:ea typeface="Candara"/>
                <a:cs typeface="Candara"/>
                <a:sym typeface="Candara"/>
              </a:defRPr>
            </a:lvl3pPr>
            <a:lvl4pPr indent="0" lvl="3" marL="1371600" marR="0" rtl="0" algn="l">
              <a:spcBef>
                <a:spcPts val="0"/>
              </a:spcBef>
              <a:buNone/>
              <a:defRPr b="0" i="0" sz="1800" u="none" cap="none" strike="noStrike">
                <a:solidFill>
                  <a:schemeClr val="dk1"/>
                </a:solidFill>
                <a:latin typeface="Candara"/>
                <a:ea typeface="Candara"/>
                <a:cs typeface="Candara"/>
                <a:sym typeface="Candara"/>
              </a:defRPr>
            </a:lvl4pPr>
            <a:lvl5pPr indent="0" lvl="4" marL="1828800" marR="0" rtl="0" algn="l">
              <a:spcBef>
                <a:spcPts val="0"/>
              </a:spcBef>
              <a:buNone/>
              <a:defRPr b="0" i="0" sz="1800" u="none" cap="none" strike="noStrike">
                <a:solidFill>
                  <a:schemeClr val="dk1"/>
                </a:solidFill>
                <a:latin typeface="Candara"/>
                <a:ea typeface="Candara"/>
                <a:cs typeface="Candara"/>
                <a:sym typeface="Candara"/>
              </a:defRPr>
            </a:lvl5pPr>
            <a:lvl6pPr indent="0" lvl="5" marL="2286000" marR="0" rtl="0" algn="l">
              <a:spcBef>
                <a:spcPts val="0"/>
              </a:spcBef>
              <a:buNone/>
              <a:defRPr b="0" i="0" sz="1800" u="none" cap="none" strike="noStrike">
                <a:solidFill>
                  <a:schemeClr val="dk1"/>
                </a:solidFill>
                <a:latin typeface="Candara"/>
                <a:ea typeface="Candara"/>
                <a:cs typeface="Candara"/>
                <a:sym typeface="Candara"/>
              </a:defRPr>
            </a:lvl6pPr>
            <a:lvl7pPr indent="0" lvl="6" marL="2743200" marR="0" rtl="0" algn="l">
              <a:spcBef>
                <a:spcPts val="0"/>
              </a:spcBef>
              <a:buNone/>
              <a:defRPr b="0" i="0" sz="1800" u="none" cap="none" strike="noStrike">
                <a:solidFill>
                  <a:schemeClr val="dk1"/>
                </a:solidFill>
                <a:latin typeface="Candara"/>
                <a:ea typeface="Candara"/>
                <a:cs typeface="Candara"/>
                <a:sym typeface="Candara"/>
              </a:defRPr>
            </a:lvl7pPr>
            <a:lvl8pPr indent="0" lvl="7" marL="3200400" marR="0" rtl="0" algn="l">
              <a:spcBef>
                <a:spcPts val="0"/>
              </a:spcBef>
              <a:buNone/>
              <a:defRPr b="0" i="0" sz="1800" u="none" cap="none" strike="noStrike">
                <a:solidFill>
                  <a:schemeClr val="dk1"/>
                </a:solidFill>
                <a:latin typeface="Candara"/>
                <a:ea typeface="Candara"/>
                <a:cs typeface="Candara"/>
                <a:sym typeface="Candara"/>
              </a:defRPr>
            </a:lvl8pPr>
            <a:lvl9pPr indent="0" lvl="8" marL="3657600" marR="0" rtl="0" algn="l">
              <a:spcBef>
                <a:spcPts val="0"/>
              </a:spcBef>
              <a:buNone/>
              <a:defRPr b="0" i="0" sz="1800" u="none" cap="none" strike="noStrike">
                <a:solidFill>
                  <a:schemeClr val="dk1"/>
                </a:solidFill>
                <a:latin typeface="Candara"/>
                <a:ea typeface="Candara"/>
                <a:cs typeface="Candara"/>
                <a:sym typeface="Candara"/>
              </a:defRPr>
            </a:lvl9pPr>
          </a:lstStyle>
          <a:p/>
        </p:txBody>
      </p:sp>
      <p:sp>
        <p:nvSpPr>
          <p:cNvPr id="353" name="Shape 353"/>
          <p:cNvSpPr txBox="1"/>
          <p:nvPr>
            <p:ph idx="12" type="sldNum"/>
          </p:nvPr>
        </p:nvSpPr>
        <p:spPr>
          <a:xfrm>
            <a:off x="3991087" y="6250162"/>
            <a:ext cx="1161826" cy="365125"/>
          </a:xfrm>
          <a:prstGeom prst="rect">
            <a:avLst/>
          </a:prstGeom>
          <a:noFill/>
          <a:ln>
            <a:noFill/>
          </a:ln>
        </p:spPr>
        <p:txBody>
          <a:bodyPr anchorCtr="0" anchor="ctr" bIns="45700" lIns="91425" rIns="91425" tIns="45700">
            <a:noAutofit/>
          </a:bodyPr>
          <a:lstStyle/>
          <a:p>
            <a:pPr indent="0" lvl="0" marL="0" marR="0" rtl="0" algn="ctr">
              <a:spcBef>
                <a:spcPts val="0"/>
              </a:spcBef>
              <a:buSzPct val="25000"/>
              <a:buNone/>
            </a:pPr>
            <a:fld id="{00000000-1234-1234-1234-123412341234}" type="slidenum">
              <a:rPr lang="en-US" sz="1000">
                <a:solidFill>
                  <a:schemeClr val="dk2"/>
                </a:solidFill>
                <a:latin typeface="Candara"/>
                <a:ea typeface="Candara"/>
                <a:cs typeface="Candara"/>
                <a:sym typeface="Candara"/>
              </a:rPr>
              <a:t>‹#›</a:t>
            </a:fld>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354" name="Shape 354"/>
        <p:cNvGrpSpPr/>
        <p:nvPr/>
      </p:nvGrpSpPr>
      <p:grpSpPr>
        <a:xfrm>
          <a:off x="0" y="0"/>
          <a:ext cx="0" cy="0"/>
          <a:chOff x="0" y="0"/>
          <a:chExt cx="0" cy="0"/>
        </a:xfrm>
      </p:grpSpPr>
      <p:sp>
        <p:nvSpPr>
          <p:cNvPr id="355" name="Shape 355"/>
          <p:cNvSpPr txBox="1"/>
          <p:nvPr>
            <p:ph type="title"/>
          </p:nvPr>
        </p:nvSpPr>
        <p:spPr>
          <a:xfrm>
            <a:off x="457200" y="338328"/>
            <a:ext cx="8229600" cy="1252727"/>
          </a:xfrm>
          <a:prstGeom prst="rect">
            <a:avLst/>
          </a:prstGeom>
          <a:noFill/>
          <a:ln>
            <a:noFill/>
          </a:ln>
        </p:spPr>
        <p:txBody>
          <a:bodyPr anchorCtr="0" anchor="ctr" bIns="91425" lIns="91425" rIns="91425" tIns="91425"/>
          <a:lstStyle>
            <a:lvl1pPr indent="0" lvl="0" marL="0" marR="0" rtl="0" algn="ctr">
              <a:spcBef>
                <a:spcPts val="0"/>
              </a:spcBef>
              <a:buClr>
                <a:srgbClr val="FFFFFF"/>
              </a:buClr>
              <a:buFont typeface="Candara"/>
              <a:buNone/>
              <a:defRPr b="0" i="0" sz="4400" u="none" cap="none" strike="noStrike">
                <a:solidFill>
                  <a:srgbClr val="FFFFFF"/>
                </a:solidFill>
                <a:latin typeface="Candara"/>
                <a:ea typeface="Candara"/>
                <a:cs typeface="Candara"/>
                <a:sym typeface="Candara"/>
              </a:defRPr>
            </a:lvl1pPr>
            <a:lvl2pPr indent="0" lvl="1" marL="0" marR="0" rtl="0" algn="l">
              <a:spcBef>
                <a:spcPts val="0"/>
              </a:spcBef>
              <a:buNone/>
              <a:defRPr b="0" i="0" sz="1800" u="none" cap="none" strike="noStrike">
                <a:solidFill>
                  <a:schemeClr val="dk2"/>
                </a:solidFill>
              </a:defRPr>
            </a:lvl2pPr>
            <a:lvl3pPr indent="0" lvl="2" marL="0" marR="0" rtl="0" algn="l">
              <a:spcBef>
                <a:spcPts val="0"/>
              </a:spcBef>
              <a:buNone/>
              <a:defRPr b="0" i="0" sz="1800" u="none" cap="none" strike="noStrike">
                <a:solidFill>
                  <a:schemeClr val="dk2"/>
                </a:solidFill>
              </a:defRPr>
            </a:lvl3pPr>
            <a:lvl4pPr indent="0" lvl="3" marL="0" marR="0" rtl="0" algn="l">
              <a:spcBef>
                <a:spcPts val="0"/>
              </a:spcBef>
              <a:buNone/>
              <a:defRPr b="0" i="0" sz="1800" u="none" cap="none" strike="noStrike">
                <a:solidFill>
                  <a:schemeClr val="dk2"/>
                </a:solidFill>
              </a:defRPr>
            </a:lvl4pPr>
            <a:lvl5pPr indent="0" lvl="4" marL="0" marR="0" rtl="0" algn="l">
              <a:spcBef>
                <a:spcPts val="0"/>
              </a:spcBef>
              <a:buNone/>
              <a:defRPr b="0" i="0" sz="1800" u="none" cap="none" strike="noStrike">
                <a:solidFill>
                  <a:schemeClr val="dk2"/>
                </a:solidFill>
              </a:defRPr>
            </a:lvl5pPr>
            <a:lvl6pPr indent="0" lvl="5" marL="0" marR="0" rtl="0" algn="l">
              <a:spcBef>
                <a:spcPts val="0"/>
              </a:spcBef>
              <a:buNone/>
              <a:defRPr b="0" i="0" sz="1800" u="none" cap="none" strike="noStrike">
                <a:solidFill>
                  <a:schemeClr val="dk2"/>
                </a:solidFill>
              </a:defRPr>
            </a:lvl6pPr>
            <a:lvl7pPr indent="0" lvl="6" marL="0" marR="0" rtl="0" algn="l">
              <a:spcBef>
                <a:spcPts val="0"/>
              </a:spcBef>
              <a:buNone/>
              <a:defRPr b="0" i="0" sz="1800" u="none" cap="none" strike="noStrike">
                <a:solidFill>
                  <a:schemeClr val="dk2"/>
                </a:solidFill>
              </a:defRPr>
            </a:lvl7pPr>
            <a:lvl8pPr indent="0" lvl="7" marL="0" marR="0" rtl="0" algn="l">
              <a:spcBef>
                <a:spcPts val="0"/>
              </a:spcBef>
              <a:buNone/>
              <a:defRPr b="0" i="0" sz="1800" u="none" cap="none" strike="noStrike">
                <a:solidFill>
                  <a:schemeClr val="dk2"/>
                </a:solidFill>
              </a:defRPr>
            </a:lvl8pPr>
            <a:lvl9pPr indent="0" lvl="8" marL="0" marR="0" rtl="0" algn="l">
              <a:spcBef>
                <a:spcPts val="0"/>
              </a:spcBef>
              <a:buNone/>
              <a:defRPr b="0" i="0" sz="1800" u="none" cap="none" strike="noStrike">
                <a:solidFill>
                  <a:schemeClr val="dk2"/>
                </a:solidFill>
              </a:defRPr>
            </a:lvl9pPr>
          </a:lstStyle>
          <a:p/>
        </p:txBody>
      </p:sp>
      <p:sp>
        <p:nvSpPr>
          <p:cNvPr id="356" name="Shape 356"/>
          <p:cNvSpPr txBox="1"/>
          <p:nvPr>
            <p:ph idx="10" type="dt"/>
          </p:nvPr>
        </p:nvSpPr>
        <p:spPr>
          <a:xfrm>
            <a:off x="5163671" y="6250164"/>
            <a:ext cx="3786690" cy="365125"/>
          </a:xfrm>
          <a:prstGeom prst="rect">
            <a:avLst/>
          </a:prstGeom>
          <a:noFill/>
          <a:ln>
            <a:noFill/>
          </a:ln>
        </p:spPr>
        <p:txBody>
          <a:bodyPr anchorCtr="0" anchor="ctr" bIns="91425" lIns="91425" rIns="91425" tIns="91425"/>
          <a:lstStyle>
            <a:lvl1pPr indent="0" lvl="0" marL="0" marR="0" rtl="0" algn="r">
              <a:spcBef>
                <a:spcPts val="0"/>
              </a:spcBef>
              <a:buNone/>
              <a:defRPr sz="1000">
                <a:solidFill>
                  <a:schemeClr val="dk2"/>
                </a:solidFill>
                <a:latin typeface="Candara"/>
                <a:ea typeface="Candara"/>
                <a:cs typeface="Candara"/>
                <a:sym typeface="Candara"/>
              </a:defRPr>
            </a:lvl1pPr>
            <a:lvl2pPr indent="0" lvl="1" marL="457200" marR="0" rtl="0" algn="l">
              <a:spcBef>
                <a:spcPts val="0"/>
              </a:spcBef>
              <a:buNone/>
              <a:defRPr b="0" i="0" sz="1800" u="none" cap="none" strike="noStrike">
                <a:solidFill>
                  <a:schemeClr val="dk1"/>
                </a:solidFill>
                <a:latin typeface="Candara"/>
                <a:ea typeface="Candara"/>
                <a:cs typeface="Candara"/>
                <a:sym typeface="Candara"/>
              </a:defRPr>
            </a:lvl2pPr>
            <a:lvl3pPr indent="0" lvl="2" marL="914400" marR="0" rtl="0" algn="l">
              <a:spcBef>
                <a:spcPts val="0"/>
              </a:spcBef>
              <a:buNone/>
              <a:defRPr b="0" i="0" sz="1800" u="none" cap="none" strike="noStrike">
                <a:solidFill>
                  <a:schemeClr val="dk1"/>
                </a:solidFill>
                <a:latin typeface="Candara"/>
                <a:ea typeface="Candara"/>
                <a:cs typeface="Candara"/>
                <a:sym typeface="Candara"/>
              </a:defRPr>
            </a:lvl3pPr>
            <a:lvl4pPr indent="0" lvl="3" marL="1371600" marR="0" rtl="0" algn="l">
              <a:spcBef>
                <a:spcPts val="0"/>
              </a:spcBef>
              <a:buNone/>
              <a:defRPr b="0" i="0" sz="1800" u="none" cap="none" strike="noStrike">
                <a:solidFill>
                  <a:schemeClr val="dk1"/>
                </a:solidFill>
                <a:latin typeface="Candara"/>
                <a:ea typeface="Candara"/>
                <a:cs typeface="Candara"/>
                <a:sym typeface="Candara"/>
              </a:defRPr>
            </a:lvl4pPr>
            <a:lvl5pPr indent="0" lvl="4" marL="1828800" marR="0" rtl="0" algn="l">
              <a:spcBef>
                <a:spcPts val="0"/>
              </a:spcBef>
              <a:buNone/>
              <a:defRPr b="0" i="0" sz="1800" u="none" cap="none" strike="noStrike">
                <a:solidFill>
                  <a:schemeClr val="dk1"/>
                </a:solidFill>
                <a:latin typeface="Candara"/>
                <a:ea typeface="Candara"/>
                <a:cs typeface="Candara"/>
                <a:sym typeface="Candara"/>
              </a:defRPr>
            </a:lvl5pPr>
            <a:lvl6pPr indent="0" lvl="5" marL="2286000" marR="0" rtl="0" algn="l">
              <a:spcBef>
                <a:spcPts val="0"/>
              </a:spcBef>
              <a:buNone/>
              <a:defRPr b="0" i="0" sz="1800" u="none" cap="none" strike="noStrike">
                <a:solidFill>
                  <a:schemeClr val="dk1"/>
                </a:solidFill>
                <a:latin typeface="Candara"/>
                <a:ea typeface="Candara"/>
                <a:cs typeface="Candara"/>
                <a:sym typeface="Candara"/>
              </a:defRPr>
            </a:lvl6pPr>
            <a:lvl7pPr indent="0" lvl="6" marL="2743200" marR="0" rtl="0" algn="l">
              <a:spcBef>
                <a:spcPts val="0"/>
              </a:spcBef>
              <a:buNone/>
              <a:defRPr b="0" i="0" sz="1800" u="none" cap="none" strike="noStrike">
                <a:solidFill>
                  <a:schemeClr val="dk1"/>
                </a:solidFill>
                <a:latin typeface="Candara"/>
                <a:ea typeface="Candara"/>
                <a:cs typeface="Candara"/>
                <a:sym typeface="Candara"/>
              </a:defRPr>
            </a:lvl7pPr>
            <a:lvl8pPr indent="0" lvl="7" marL="3200400" marR="0" rtl="0" algn="l">
              <a:spcBef>
                <a:spcPts val="0"/>
              </a:spcBef>
              <a:buNone/>
              <a:defRPr b="0" i="0" sz="1800" u="none" cap="none" strike="noStrike">
                <a:solidFill>
                  <a:schemeClr val="dk1"/>
                </a:solidFill>
                <a:latin typeface="Candara"/>
                <a:ea typeface="Candara"/>
                <a:cs typeface="Candara"/>
                <a:sym typeface="Candara"/>
              </a:defRPr>
            </a:lvl8pPr>
            <a:lvl9pPr indent="0" lvl="8" marL="3657600" marR="0" rtl="0" algn="l">
              <a:spcBef>
                <a:spcPts val="0"/>
              </a:spcBef>
              <a:buNone/>
              <a:defRPr b="0" i="0" sz="1800" u="none" cap="none" strike="noStrike">
                <a:solidFill>
                  <a:schemeClr val="dk1"/>
                </a:solidFill>
                <a:latin typeface="Candara"/>
                <a:ea typeface="Candara"/>
                <a:cs typeface="Candara"/>
                <a:sym typeface="Candara"/>
              </a:defRPr>
            </a:lvl9pPr>
          </a:lstStyle>
          <a:p/>
        </p:txBody>
      </p:sp>
      <p:sp>
        <p:nvSpPr>
          <p:cNvPr id="357" name="Shape 357"/>
          <p:cNvSpPr txBox="1"/>
          <p:nvPr>
            <p:ph idx="11" type="ftr"/>
          </p:nvPr>
        </p:nvSpPr>
        <p:spPr>
          <a:xfrm>
            <a:off x="193638" y="6250164"/>
            <a:ext cx="3786690" cy="365125"/>
          </a:xfrm>
          <a:prstGeom prst="rect">
            <a:avLst/>
          </a:prstGeom>
          <a:noFill/>
          <a:ln>
            <a:noFill/>
          </a:ln>
        </p:spPr>
        <p:txBody>
          <a:bodyPr anchorCtr="0" anchor="ctr" bIns="91425" lIns="91425" rIns="91425" tIns="91425"/>
          <a:lstStyle>
            <a:lvl1pPr indent="0" lvl="0" marL="0" marR="0" rtl="0" algn="l">
              <a:spcBef>
                <a:spcPts val="0"/>
              </a:spcBef>
              <a:buNone/>
              <a:defRPr sz="1000">
                <a:solidFill>
                  <a:schemeClr val="dk2"/>
                </a:solidFill>
                <a:latin typeface="Candara"/>
                <a:ea typeface="Candara"/>
                <a:cs typeface="Candara"/>
                <a:sym typeface="Candara"/>
              </a:defRPr>
            </a:lvl1pPr>
            <a:lvl2pPr indent="0" lvl="1" marL="457200" marR="0" rtl="0" algn="l">
              <a:spcBef>
                <a:spcPts val="0"/>
              </a:spcBef>
              <a:buNone/>
              <a:defRPr b="0" i="0" sz="1800" u="none" cap="none" strike="noStrike">
                <a:solidFill>
                  <a:schemeClr val="dk1"/>
                </a:solidFill>
                <a:latin typeface="Candara"/>
                <a:ea typeface="Candara"/>
                <a:cs typeface="Candara"/>
                <a:sym typeface="Candara"/>
              </a:defRPr>
            </a:lvl2pPr>
            <a:lvl3pPr indent="0" lvl="2" marL="914400" marR="0" rtl="0" algn="l">
              <a:spcBef>
                <a:spcPts val="0"/>
              </a:spcBef>
              <a:buNone/>
              <a:defRPr b="0" i="0" sz="1800" u="none" cap="none" strike="noStrike">
                <a:solidFill>
                  <a:schemeClr val="dk1"/>
                </a:solidFill>
                <a:latin typeface="Candara"/>
                <a:ea typeface="Candara"/>
                <a:cs typeface="Candara"/>
                <a:sym typeface="Candara"/>
              </a:defRPr>
            </a:lvl3pPr>
            <a:lvl4pPr indent="0" lvl="3" marL="1371600" marR="0" rtl="0" algn="l">
              <a:spcBef>
                <a:spcPts val="0"/>
              </a:spcBef>
              <a:buNone/>
              <a:defRPr b="0" i="0" sz="1800" u="none" cap="none" strike="noStrike">
                <a:solidFill>
                  <a:schemeClr val="dk1"/>
                </a:solidFill>
                <a:latin typeface="Candara"/>
                <a:ea typeface="Candara"/>
                <a:cs typeface="Candara"/>
                <a:sym typeface="Candara"/>
              </a:defRPr>
            </a:lvl4pPr>
            <a:lvl5pPr indent="0" lvl="4" marL="1828800" marR="0" rtl="0" algn="l">
              <a:spcBef>
                <a:spcPts val="0"/>
              </a:spcBef>
              <a:buNone/>
              <a:defRPr b="0" i="0" sz="1800" u="none" cap="none" strike="noStrike">
                <a:solidFill>
                  <a:schemeClr val="dk1"/>
                </a:solidFill>
                <a:latin typeface="Candara"/>
                <a:ea typeface="Candara"/>
                <a:cs typeface="Candara"/>
                <a:sym typeface="Candara"/>
              </a:defRPr>
            </a:lvl5pPr>
            <a:lvl6pPr indent="0" lvl="5" marL="2286000" marR="0" rtl="0" algn="l">
              <a:spcBef>
                <a:spcPts val="0"/>
              </a:spcBef>
              <a:buNone/>
              <a:defRPr b="0" i="0" sz="1800" u="none" cap="none" strike="noStrike">
                <a:solidFill>
                  <a:schemeClr val="dk1"/>
                </a:solidFill>
                <a:latin typeface="Candara"/>
                <a:ea typeface="Candara"/>
                <a:cs typeface="Candara"/>
                <a:sym typeface="Candara"/>
              </a:defRPr>
            </a:lvl6pPr>
            <a:lvl7pPr indent="0" lvl="6" marL="2743200" marR="0" rtl="0" algn="l">
              <a:spcBef>
                <a:spcPts val="0"/>
              </a:spcBef>
              <a:buNone/>
              <a:defRPr b="0" i="0" sz="1800" u="none" cap="none" strike="noStrike">
                <a:solidFill>
                  <a:schemeClr val="dk1"/>
                </a:solidFill>
                <a:latin typeface="Candara"/>
                <a:ea typeface="Candara"/>
                <a:cs typeface="Candara"/>
                <a:sym typeface="Candara"/>
              </a:defRPr>
            </a:lvl7pPr>
            <a:lvl8pPr indent="0" lvl="7" marL="3200400" marR="0" rtl="0" algn="l">
              <a:spcBef>
                <a:spcPts val="0"/>
              </a:spcBef>
              <a:buNone/>
              <a:defRPr b="0" i="0" sz="1800" u="none" cap="none" strike="noStrike">
                <a:solidFill>
                  <a:schemeClr val="dk1"/>
                </a:solidFill>
                <a:latin typeface="Candara"/>
                <a:ea typeface="Candara"/>
                <a:cs typeface="Candara"/>
                <a:sym typeface="Candara"/>
              </a:defRPr>
            </a:lvl8pPr>
            <a:lvl9pPr indent="0" lvl="8" marL="3657600" marR="0" rtl="0" algn="l">
              <a:spcBef>
                <a:spcPts val="0"/>
              </a:spcBef>
              <a:buNone/>
              <a:defRPr b="0" i="0" sz="1800" u="none" cap="none" strike="noStrike">
                <a:solidFill>
                  <a:schemeClr val="dk1"/>
                </a:solidFill>
                <a:latin typeface="Candara"/>
                <a:ea typeface="Candara"/>
                <a:cs typeface="Candara"/>
                <a:sym typeface="Candara"/>
              </a:defRPr>
            </a:lvl9pPr>
          </a:lstStyle>
          <a:p/>
        </p:txBody>
      </p:sp>
      <p:sp>
        <p:nvSpPr>
          <p:cNvPr id="358" name="Shape 358"/>
          <p:cNvSpPr txBox="1"/>
          <p:nvPr>
            <p:ph idx="12" type="sldNum"/>
          </p:nvPr>
        </p:nvSpPr>
        <p:spPr>
          <a:xfrm>
            <a:off x="3991087" y="6250162"/>
            <a:ext cx="1161826" cy="365125"/>
          </a:xfrm>
          <a:prstGeom prst="rect">
            <a:avLst/>
          </a:prstGeom>
          <a:noFill/>
          <a:ln>
            <a:noFill/>
          </a:ln>
        </p:spPr>
        <p:txBody>
          <a:bodyPr anchorCtr="0" anchor="ctr" bIns="45700" lIns="91425" rIns="91425" tIns="45700">
            <a:noAutofit/>
          </a:bodyPr>
          <a:lstStyle/>
          <a:p>
            <a:pPr indent="0" lvl="0" marL="0" marR="0" rtl="0" algn="ctr">
              <a:spcBef>
                <a:spcPts val="0"/>
              </a:spcBef>
              <a:buSzPct val="25000"/>
              <a:buNone/>
            </a:pPr>
            <a:fld id="{00000000-1234-1234-1234-123412341234}" type="slidenum">
              <a:rPr lang="en-US" sz="1000">
                <a:solidFill>
                  <a:schemeClr val="dk2"/>
                </a:solidFill>
                <a:latin typeface="Candara"/>
                <a:ea typeface="Candara"/>
                <a:cs typeface="Candara"/>
                <a:sym typeface="Candara"/>
              </a:rPr>
              <a:t>‹#›</a:t>
            </a:fld>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359" name="Shape 359"/>
        <p:cNvGrpSpPr/>
        <p:nvPr/>
      </p:nvGrpSpPr>
      <p:grpSpPr>
        <a:xfrm>
          <a:off x="0" y="0"/>
          <a:ext cx="0" cy="0"/>
          <a:chOff x="0" y="0"/>
          <a:chExt cx="0" cy="0"/>
        </a:xfrm>
      </p:grpSpPr>
      <p:sp>
        <p:nvSpPr>
          <p:cNvPr id="360" name="Shape 360"/>
          <p:cNvSpPr txBox="1"/>
          <p:nvPr>
            <p:ph type="title"/>
          </p:nvPr>
        </p:nvSpPr>
        <p:spPr>
          <a:xfrm>
            <a:off x="457200" y="338328"/>
            <a:ext cx="8229600" cy="1252727"/>
          </a:xfrm>
          <a:prstGeom prst="rect">
            <a:avLst/>
          </a:prstGeom>
          <a:noFill/>
          <a:ln>
            <a:noFill/>
          </a:ln>
        </p:spPr>
        <p:txBody>
          <a:bodyPr anchorCtr="0" anchor="ctr" bIns="91425" lIns="91425" rIns="91425" tIns="91425"/>
          <a:lstStyle>
            <a:lvl1pPr indent="0" lvl="0" marL="0" marR="0" rtl="0" algn="ctr">
              <a:spcBef>
                <a:spcPts val="0"/>
              </a:spcBef>
              <a:buClr>
                <a:srgbClr val="FFFFFF"/>
              </a:buClr>
              <a:buFont typeface="Candara"/>
              <a:buNone/>
              <a:defRPr b="0" i="0" sz="4400" u="none" cap="none" strike="noStrike">
                <a:solidFill>
                  <a:srgbClr val="FFFFFF"/>
                </a:solidFill>
                <a:latin typeface="Candara"/>
                <a:ea typeface="Candara"/>
                <a:cs typeface="Candara"/>
                <a:sym typeface="Candara"/>
              </a:defRPr>
            </a:lvl1pPr>
            <a:lvl2pPr indent="0" lvl="1" marL="0" marR="0" rtl="0" algn="l">
              <a:spcBef>
                <a:spcPts val="0"/>
              </a:spcBef>
              <a:buNone/>
              <a:defRPr b="0" i="0" sz="1800" u="none" cap="none" strike="noStrike">
                <a:solidFill>
                  <a:schemeClr val="dk2"/>
                </a:solidFill>
              </a:defRPr>
            </a:lvl2pPr>
            <a:lvl3pPr indent="0" lvl="2" marL="0" marR="0" rtl="0" algn="l">
              <a:spcBef>
                <a:spcPts val="0"/>
              </a:spcBef>
              <a:buNone/>
              <a:defRPr b="0" i="0" sz="1800" u="none" cap="none" strike="noStrike">
                <a:solidFill>
                  <a:schemeClr val="dk2"/>
                </a:solidFill>
              </a:defRPr>
            </a:lvl3pPr>
            <a:lvl4pPr indent="0" lvl="3" marL="0" marR="0" rtl="0" algn="l">
              <a:spcBef>
                <a:spcPts val="0"/>
              </a:spcBef>
              <a:buNone/>
              <a:defRPr b="0" i="0" sz="1800" u="none" cap="none" strike="noStrike">
                <a:solidFill>
                  <a:schemeClr val="dk2"/>
                </a:solidFill>
              </a:defRPr>
            </a:lvl4pPr>
            <a:lvl5pPr indent="0" lvl="4" marL="0" marR="0" rtl="0" algn="l">
              <a:spcBef>
                <a:spcPts val="0"/>
              </a:spcBef>
              <a:buNone/>
              <a:defRPr b="0" i="0" sz="1800" u="none" cap="none" strike="noStrike">
                <a:solidFill>
                  <a:schemeClr val="dk2"/>
                </a:solidFill>
              </a:defRPr>
            </a:lvl5pPr>
            <a:lvl6pPr indent="0" lvl="5" marL="0" marR="0" rtl="0" algn="l">
              <a:spcBef>
                <a:spcPts val="0"/>
              </a:spcBef>
              <a:buNone/>
              <a:defRPr b="0" i="0" sz="1800" u="none" cap="none" strike="noStrike">
                <a:solidFill>
                  <a:schemeClr val="dk2"/>
                </a:solidFill>
              </a:defRPr>
            </a:lvl6pPr>
            <a:lvl7pPr indent="0" lvl="6" marL="0" marR="0" rtl="0" algn="l">
              <a:spcBef>
                <a:spcPts val="0"/>
              </a:spcBef>
              <a:buNone/>
              <a:defRPr b="0" i="0" sz="1800" u="none" cap="none" strike="noStrike">
                <a:solidFill>
                  <a:schemeClr val="dk2"/>
                </a:solidFill>
              </a:defRPr>
            </a:lvl7pPr>
            <a:lvl8pPr indent="0" lvl="7" marL="0" marR="0" rtl="0" algn="l">
              <a:spcBef>
                <a:spcPts val="0"/>
              </a:spcBef>
              <a:buNone/>
              <a:defRPr b="0" i="0" sz="1800" u="none" cap="none" strike="noStrike">
                <a:solidFill>
                  <a:schemeClr val="dk2"/>
                </a:solidFill>
              </a:defRPr>
            </a:lvl8pPr>
            <a:lvl9pPr indent="0" lvl="8" marL="0" marR="0" rtl="0" algn="l">
              <a:spcBef>
                <a:spcPts val="0"/>
              </a:spcBef>
              <a:buNone/>
              <a:defRPr b="0" i="0" sz="1800" u="none" cap="none" strike="noStrike">
                <a:solidFill>
                  <a:schemeClr val="dk2"/>
                </a:solidFill>
              </a:defRPr>
            </a:lvl9pPr>
          </a:lstStyle>
          <a:p/>
        </p:txBody>
      </p:sp>
      <p:sp>
        <p:nvSpPr>
          <p:cNvPr id="361" name="Shape 361"/>
          <p:cNvSpPr txBox="1"/>
          <p:nvPr>
            <p:ph idx="1" type="body"/>
          </p:nvPr>
        </p:nvSpPr>
        <p:spPr>
          <a:xfrm rot="5400000">
            <a:off x="2850885" y="696648"/>
            <a:ext cx="3450695" cy="7408332"/>
          </a:xfrm>
          <a:prstGeom prst="rect">
            <a:avLst/>
          </a:prstGeom>
          <a:noFill/>
          <a:ln>
            <a:noFill/>
          </a:ln>
        </p:spPr>
        <p:txBody>
          <a:bodyPr anchorCtr="0" anchor="ctr" bIns="91425" lIns="91425" rIns="91425" tIns="91425"/>
          <a:lstStyle>
            <a:lvl1pPr indent="-121920" lvl="0" marL="274320" marR="0" rtl="0" algn="l">
              <a:spcBef>
                <a:spcPts val="480"/>
              </a:spcBef>
              <a:buClr>
                <a:schemeClr val="accent1"/>
              </a:buClr>
              <a:buSzPct val="100000"/>
              <a:buFont typeface="Noto Sans Symbols"/>
              <a:buChar char="∗"/>
              <a:defRPr b="0" i="0" sz="2400" u="none" cap="none" strike="noStrike">
                <a:solidFill>
                  <a:schemeClr val="dk2"/>
                </a:solidFill>
                <a:latin typeface="Candara"/>
                <a:ea typeface="Candara"/>
                <a:cs typeface="Candara"/>
                <a:sym typeface="Candara"/>
              </a:defRPr>
            </a:lvl1pPr>
            <a:lvl2pPr indent="-144462" lvl="1" marL="576263" marR="0" rtl="0" algn="l">
              <a:spcBef>
                <a:spcPts val="440"/>
              </a:spcBef>
              <a:buClr>
                <a:schemeClr val="accent1"/>
              </a:buClr>
              <a:buSzPct val="100000"/>
              <a:buFont typeface="Noto Sans Symbols"/>
              <a:buChar char="∗"/>
              <a:defRPr b="0" i="0" sz="2200" u="none" cap="none" strike="noStrike">
                <a:solidFill>
                  <a:schemeClr val="dk2"/>
                </a:solidFill>
                <a:latin typeface="Candara"/>
                <a:ea typeface="Candara"/>
                <a:cs typeface="Candara"/>
                <a:sym typeface="Candara"/>
              </a:defRPr>
            </a:lvl2pPr>
            <a:lvl3pPr indent="-106362" lvl="2" marL="855663" marR="0" rtl="0" algn="l">
              <a:spcBef>
                <a:spcPts val="400"/>
              </a:spcBef>
              <a:buClr>
                <a:schemeClr val="accent1"/>
              </a:buClr>
              <a:buSzPct val="100000"/>
              <a:buFont typeface="Noto Sans Symbols"/>
              <a:buChar char="∗"/>
              <a:defRPr b="0" i="0" sz="2000" u="none" cap="none" strike="noStrike">
                <a:solidFill>
                  <a:schemeClr val="dk2"/>
                </a:solidFill>
                <a:latin typeface="Candara"/>
                <a:ea typeface="Candara"/>
                <a:cs typeface="Candara"/>
                <a:sym typeface="Candara"/>
              </a:defRPr>
            </a:lvl3pPr>
            <a:lvl4pPr indent="-114300" lvl="3" marL="1143000" marR="0" rtl="0" algn="l">
              <a:spcBef>
                <a:spcPts val="360"/>
              </a:spcBef>
              <a:buClr>
                <a:schemeClr val="accent1"/>
              </a:buClr>
              <a:buSzPct val="100000"/>
              <a:buFont typeface="Noto Sans Symbols"/>
              <a:buChar char="∗"/>
              <a:defRPr b="0" i="0" sz="1800" u="none" cap="none" strike="noStrike">
                <a:solidFill>
                  <a:schemeClr val="dk2"/>
                </a:solidFill>
                <a:latin typeface="Candara"/>
                <a:ea typeface="Candara"/>
                <a:cs typeface="Candara"/>
                <a:sym typeface="Candara"/>
              </a:defRPr>
            </a:lvl4pPr>
            <a:lvl5pPr indent="-129539" lvl="4" marL="1463040" marR="0" rtl="0" algn="l">
              <a:spcBef>
                <a:spcPts val="320"/>
              </a:spcBef>
              <a:buClr>
                <a:schemeClr val="accent1"/>
              </a:buClr>
              <a:buSzPct val="100000"/>
              <a:buFont typeface="Noto Sans Symbols"/>
              <a:buChar char="∗"/>
              <a:defRPr b="0" i="0" sz="1600" u="none" cap="none" strike="noStrike">
                <a:solidFill>
                  <a:schemeClr val="dk2"/>
                </a:solidFill>
                <a:latin typeface="Candara"/>
                <a:ea typeface="Candara"/>
                <a:cs typeface="Candara"/>
                <a:sym typeface="Candara"/>
              </a:defRPr>
            </a:lvl5pPr>
            <a:lvl6pPr indent="-144779" lvl="5" marL="1783079" marR="0" rtl="0" algn="l">
              <a:spcBef>
                <a:spcPts val="384"/>
              </a:spcBef>
              <a:buClr>
                <a:schemeClr val="accent1"/>
              </a:buClr>
              <a:buSzPct val="100000"/>
              <a:buFont typeface="Noto Sans Symbols"/>
              <a:buChar char="∗"/>
              <a:defRPr b="0" i="0" sz="1400" u="none" cap="none" strike="noStrike">
                <a:solidFill>
                  <a:schemeClr val="dk2"/>
                </a:solidFill>
                <a:latin typeface="Candara"/>
                <a:ea typeface="Candara"/>
                <a:cs typeface="Candara"/>
                <a:sym typeface="Candara"/>
              </a:defRPr>
            </a:lvl6pPr>
            <a:lvl7pPr indent="-147320" lvl="6" marL="2103120" marR="0" rtl="0" algn="l">
              <a:spcBef>
                <a:spcPts val="384"/>
              </a:spcBef>
              <a:buClr>
                <a:schemeClr val="accent1"/>
              </a:buClr>
              <a:buSzPct val="100000"/>
              <a:buFont typeface="Noto Sans Symbols"/>
              <a:buChar char="∗"/>
              <a:defRPr b="0" i="0" sz="1400" u="none" cap="none" strike="noStrike">
                <a:solidFill>
                  <a:schemeClr val="dk2"/>
                </a:solidFill>
                <a:latin typeface="Candara"/>
                <a:ea typeface="Candara"/>
                <a:cs typeface="Candara"/>
                <a:sym typeface="Candara"/>
              </a:defRPr>
            </a:lvl7pPr>
            <a:lvl8pPr indent="-149860" lvl="7" marL="2423160" marR="0" rtl="0" algn="l">
              <a:spcBef>
                <a:spcPts val="384"/>
              </a:spcBef>
              <a:buClr>
                <a:schemeClr val="accent1"/>
              </a:buClr>
              <a:buSzPct val="100000"/>
              <a:buFont typeface="Noto Sans Symbols"/>
              <a:buChar char="∗"/>
              <a:defRPr b="0" i="0" sz="1400" u="none" cap="none" strike="noStrike">
                <a:solidFill>
                  <a:schemeClr val="dk2"/>
                </a:solidFill>
                <a:latin typeface="Candara"/>
                <a:ea typeface="Candara"/>
                <a:cs typeface="Candara"/>
                <a:sym typeface="Candara"/>
              </a:defRPr>
            </a:lvl8pPr>
            <a:lvl9pPr indent="-139700" lvl="8" marL="2743200" marR="0" rtl="0" algn="l">
              <a:spcBef>
                <a:spcPts val="384"/>
              </a:spcBef>
              <a:buClr>
                <a:schemeClr val="accent1"/>
              </a:buClr>
              <a:buSzPct val="100000"/>
              <a:buFont typeface="Noto Sans Symbols"/>
              <a:buChar char="∗"/>
              <a:defRPr b="0" i="0" sz="1400" u="none" cap="none" strike="noStrike">
                <a:solidFill>
                  <a:schemeClr val="dk2"/>
                </a:solidFill>
                <a:latin typeface="Candara"/>
                <a:ea typeface="Candara"/>
                <a:cs typeface="Candara"/>
                <a:sym typeface="Candara"/>
              </a:defRPr>
            </a:lvl9pPr>
          </a:lstStyle>
          <a:p/>
        </p:txBody>
      </p:sp>
      <p:sp>
        <p:nvSpPr>
          <p:cNvPr id="362" name="Shape 362"/>
          <p:cNvSpPr txBox="1"/>
          <p:nvPr>
            <p:ph idx="10" type="dt"/>
          </p:nvPr>
        </p:nvSpPr>
        <p:spPr>
          <a:xfrm>
            <a:off x="5163671" y="6250164"/>
            <a:ext cx="3786690" cy="365125"/>
          </a:xfrm>
          <a:prstGeom prst="rect">
            <a:avLst/>
          </a:prstGeom>
          <a:noFill/>
          <a:ln>
            <a:noFill/>
          </a:ln>
        </p:spPr>
        <p:txBody>
          <a:bodyPr anchorCtr="0" anchor="ctr" bIns="91425" lIns="91425" rIns="91425" tIns="91425"/>
          <a:lstStyle>
            <a:lvl1pPr indent="0" lvl="0" marL="0" marR="0" rtl="0" algn="r">
              <a:spcBef>
                <a:spcPts val="0"/>
              </a:spcBef>
              <a:buNone/>
              <a:defRPr sz="1000">
                <a:solidFill>
                  <a:schemeClr val="dk2"/>
                </a:solidFill>
                <a:latin typeface="Candara"/>
                <a:ea typeface="Candara"/>
                <a:cs typeface="Candara"/>
                <a:sym typeface="Candara"/>
              </a:defRPr>
            </a:lvl1pPr>
            <a:lvl2pPr indent="0" lvl="1" marL="457200" marR="0" rtl="0" algn="l">
              <a:spcBef>
                <a:spcPts val="0"/>
              </a:spcBef>
              <a:buNone/>
              <a:defRPr b="0" i="0" sz="1800" u="none" cap="none" strike="noStrike">
                <a:solidFill>
                  <a:schemeClr val="dk1"/>
                </a:solidFill>
                <a:latin typeface="Candara"/>
                <a:ea typeface="Candara"/>
                <a:cs typeface="Candara"/>
                <a:sym typeface="Candara"/>
              </a:defRPr>
            </a:lvl2pPr>
            <a:lvl3pPr indent="0" lvl="2" marL="914400" marR="0" rtl="0" algn="l">
              <a:spcBef>
                <a:spcPts val="0"/>
              </a:spcBef>
              <a:buNone/>
              <a:defRPr b="0" i="0" sz="1800" u="none" cap="none" strike="noStrike">
                <a:solidFill>
                  <a:schemeClr val="dk1"/>
                </a:solidFill>
                <a:latin typeface="Candara"/>
                <a:ea typeface="Candara"/>
                <a:cs typeface="Candara"/>
                <a:sym typeface="Candara"/>
              </a:defRPr>
            </a:lvl3pPr>
            <a:lvl4pPr indent="0" lvl="3" marL="1371600" marR="0" rtl="0" algn="l">
              <a:spcBef>
                <a:spcPts val="0"/>
              </a:spcBef>
              <a:buNone/>
              <a:defRPr b="0" i="0" sz="1800" u="none" cap="none" strike="noStrike">
                <a:solidFill>
                  <a:schemeClr val="dk1"/>
                </a:solidFill>
                <a:latin typeface="Candara"/>
                <a:ea typeface="Candara"/>
                <a:cs typeface="Candara"/>
                <a:sym typeface="Candara"/>
              </a:defRPr>
            </a:lvl4pPr>
            <a:lvl5pPr indent="0" lvl="4" marL="1828800" marR="0" rtl="0" algn="l">
              <a:spcBef>
                <a:spcPts val="0"/>
              </a:spcBef>
              <a:buNone/>
              <a:defRPr b="0" i="0" sz="1800" u="none" cap="none" strike="noStrike">
                <a:solidFill>
                  <a:schemeClr val="dk1"/>
                </a:solidFill>
                <a:latin typeface="Candara"/>
                <a:ea typeface="Candara"/>
                <a:cs typeface="Candara"/>
                <a:sym typeface="Candara"/>
              </a:defRPr>
            </a:lvl5pPr>
            <a:lvl6pPr indent="0" lvl="5" marL="2286000" marR="0" rtl="0" algn="l">
              <a:spcBef>
                <a:spcPts val="0"/>
              </a:spcBef>
              <a:buNone/>
              <a:defRPr b="0" i="0" sz="1800" u="none" cap="none" strike="noStrike">
                <a:solidFill>
                  <a:schemeClr val="dk1"/>
                </a:solidFill>
                <a:latin typeface="Candara"/>
                <a:ea typeface="Candara"/>
                <a:cs typeface="Candara"/>
                <a:sym typeface="Candara"/>
              </a:defRPr>
            </a:lvl6pPr>
            <a:lvl7pPr indent="0" lvl="6" marL="2743200" marR="0" rtl="0" algn="l">
              <a:spcBef>
                <a:spcPts val="0"/>
              </a:spcBef>
              <a:buNone/>
              <a:defRPr b="0" i="0" sz="1800" u="none" cap="none" strike="noStrike">
                <a:solidFill>
                  <a:schemeClr val="dk1"/>
                </a:solidFill>
                <a:latin typeface="Candara"/>
                <a:ea typeface="Candara"/>
                <a:cs typeface="Candara"/>
                <a:sym typeface="Candara"/>
              </a:defRPr>
            </a:lvl7pPr>
            <a:lvl8pPr indent="0" lvl="7" marL="3200400" marR="0" rtl="0" algn="l">
              <a:spcBef>
                <a:spcPts val="0"/>
              </a:spcBef>
              <a:buNone/>
              <a:defRPr b="0" i="0" sz="1800" u="none" cap="none" strike="noStrike">
                <a:solidFill>
                  <a:schemeClr val="dk1"/>
                </a:solidFill>
                <a:latin typeface="Candara"/>
                <a:ea typeface="Candara"/>
                <a:cs typeface="Candara"/>
                <a:sym typeface="Candara"/>
              </a:defRPr>
            </a:lvl8pPr>
            <a:lvl9pPr indent="0" lvl="8" marL="3657600" marR="0" rtl="0" algn="l">
              <a:spcBef>
                <a:spcPts val="0"/>
              </a:spcBef>
              <a:buNone/>
              <a:defRPr b="0" i="0" sz="1800" u="none" cap="none" strike="noStrike">
                <a:solidFill>
                  <a:schemeClr val="dk1"/>
                </a:solidFill>
                <a:latin typeface="Candara"/>
                <a:ea typeface="Candara"/>
                <a:cs typeface="Candara"/>
                <a:sym typeface="Candara"/>
              </a:defRPr>
            </a:lvl9pPr>
          </a:lstStyle>
          <a:p/>
        </p:txBody>
      </p:sp>
      <p:sp>
        <p:nvSpPr>
          <p:cNvPr id="363" name="Shape 363"/>
          <p:cNvSpPr txBox="1"/>
          <p:nvPr>
            <p:ph idx="11" type="ftr"/>
          </p:nvPr>
        </p:nvSpPr>
        <p:spPr>
          <a:xfrm>
            <a:off x="193638" y="6250164"/>
            <a:ext cx="3786690" cy="365125"/>
          </a:xfrm>
          <a:prstGeom prst="rect">
            <a:avLst/>
          </a:prstGeom>
          <a:noFill/>
          <a:ln>
            <a:noFill/>
          </a:ln>
        </p:spPr>
        <p:txBody>
          <a:bodyPr anchorCtr="0" anchor="ctr" bIns="91425" lIns="91425" rIns="91425" tIns="91425"/>
          <a:lstStyle>
            <a:lvl1pPr indent="0" lvl="0" marL="0" marR="0" rtl="0" algn="l">
              <a:spcBef>
                <a:spcPts val="0"/>
              </a:spcBef>
              <a:buNone/>
              <a:defRPr sz="1000">
                <a:solidFill>
                  <a:schemeClr val="dk2"/>
                </a:solidFill>
                <a:latin typeface="Candara"/>
                <a:ea typeface="Candara"/>
                <a:cs typeface="Candara"/>
                <a:sym typeface="Candara"/>
              </a:defRPr>
            </a:lvl1pPr>
            <a:lvl2pPr indent="0" lvl="1" marL="457200" marR="0" rtl="0" algn="l">
              <a:spcBef>
                <a:spcPts val="0"/>
              </a:spcBef>
              <a:buNone/>
              <a:defRPr b="0" i="0" sz="1800" u="none" cap="none" strike="noStrike">
                <a:solidFill>
                  <a:schemeClr val="dk1"/>
                </a:solidFill>
                <a:latin typeface="Candara"/>
                <a:ea typeface="Candara"/>
                <a:cs typeface="Candara"/>
                <a:sym typeface="Candara"/>
              </a:defRPr>
            </a:lvl2pPr>
            <a:lvl3pPr indent="0" lvl="2" marL="914400" marR="0" rtl="0" algn="l">
              <a:spcBef>
                <a:spcPts val="0"/>
              </a:spcBef>
              <a:buNone/>
              <a:defRPr b="0" i="0" sz="1800" u="none" cap="none" strike="noStrike">
                <a:solidFill>
                  <a:schemeClr val="dk1"/>
                </a:solidFill>
                <a:latin typeface="Candara"/>
                <a:ea typeface="Candara"/>
                <a:cs typeface="Candara"/>
                <a:sym typeface="Candara"/>
              </a:defRPr>
            </a:lvl3pPr>
            <a:lvl4pPr indent="0" lvl="3" marL="1371600" marR="0" rtl="0" algn="l">
              <a:spcBef>
                <a:spcPts val="0"/>
              </a:spcBef>
              <a:buNone/>
              <a:defRPr b="0" i="0" sz="1800" u="none" cap="none" strike="noStrike">
                <a:solidFill>
                  <a:schemeClr val="dk1"/>
                </a:solidFill>
                <a:latin typeface="Candara"/>
                <a:ea typeface="Candara"/>
                <a:cs typeface="Candara"/>
                <a:sym typeface="Candara"/>
              </a:defRPr>
            </a:lvl4pPr>
            <a:lvl5pPr indent="0" lvl="4" marL="1828800" marR="0" rtl="0" algn="l">
              <a:spcBef>
                <a:spcPts val="0"/>
              </a:spcBef>
              <a:buNone/>
              <a:defRPr b="0" i="0" sz="1800" u="none" cap="none" strike="noStrike">
                <a:solidFill>
                  <a:schemeClr val="dk1"/>
                </a:solidFill>
                <a:latin typeface="Candara"/>
                <a:ea typeface="Candara"/>
                <a:cs typeface="Candara"/>
                <a:sym typeface="Candara"/>
              </a:defRPr>
            </a:lvl5pPr>
            <a:lvl6pPr indent="0" lvl="5" marL="2286000" marR="0" rtl="0" algn="l">
              <a:spcBef>
                <a:spcPts val="0"/>
              </a:spcBef>
              <a:buNone/>
              <a:defRPr b="0" i="0" sz="1800" u="none" cap="none" strike="noStrike">
                <a:solidFill>
                  <a:schemeClr val="dk1"/>
                </a:solidFill>
                <a:latin typeface="Candara"/>
                <a:ea typeface="Candara"/>
                <a:cs typeface="Candara"/>
                <a:sym typeface="Candara"/>
              </a:defRPr>
            </a:lvl6pPr>
            <a:lvl7pPr indent="0" lvl="6" marL="2743200" marR="0" rtl="0" algn="l">
              <a:spcBef>
                <a:spcPts val="0"/>
              </a:spcBef>
              <a:buNone/>
              <a:defRPr b="0" i="0" sz="1800" u="none" cap="none" strike="noStrike">
                <a:solidFill>
                  <a:schemeClr val="dk1"/>
                </a:solidFill>
                <a:latin typeface="Candara"/>
                <a:ea typeface="Candara"/>
                <a:cs typeface="Candara"/>
                <a:sym typeface="Candara"/>
              </a:defRPr>
            </a:lvl7pPr>
            <a:lvl8pPr indent="0" lvl="7" marL="3200400" marR="0" rtl="0" algn="l">
              <a:spcBef>
                <a:spcPts val="0"/>
              </a:spcBef>
              <a:buNone/>
              <a:defRPr b="0" i="0" sz="1800" u="none" cap="none" strike="noStrike">
                <a:solidFill>
                  <a:schemeClr val="dk1"/>
                </a:solidFill>
                <a:latin typeface="Candara"/>
                <a:ea typeface="Candara"/>
                <a:cs typeface="Candara"/>
                <a:sym typeface="Candara"/>
              </a:defRPr>
            </a:lvl8pPr>
            <a:lvl9pPr indent="0" lvl="8" marL="3657600" marR="0" rtl="0" algn="l">
              <a:spcBef>
                <a:spcPts val="0"/>
              </a:spcBef>
              <a:buNone/>
              <a:defRPr b="0" i="0" sz="1800" u="none" cap="none" strike="noStrike">
                <a:solidFill>
                  <a:schemeClr val="dk1"/>
                </a:solidFill>
                <a:latin typeface="Candara"/>
                <a:ea typeface="Candara"/>
                <a:cs typeface="Candara"/>
                <a:sym typeface="Candara"/>
              </a:defRPr>
            </a:lvl9pPr>
          </a:lstStyle>
          <a:p/>
        </p:txBody>
      </p:sp>
      <p:sp>
        <p:nvSpPr>
          <p:cNvPr id="364" name="Shape 364"/>
          <p:cNvSpPr txBox="1"/>
          <p:nvPr>
            <p:ph idx="12" type="sldNum"/>
          </p:nvPr>
        </p:nvSpPr>
        <p:spPr>
          <a:xfrm>
            <a:off x="3991087" y="6250162"/>
            <a:ext cx="1161826" cy="365125"/>
          </a:xfrm>
          <a:prstGeom prst="rect">
            <a:avLst/>
          </a:prstGeom>
          <a:noFill/>
          <a:ln>
            <a:noFill/>
          </a:ln>
        </p:spPr>
        <p:txBody>
          <a:bodyPr anchorCtr="0" anchor="ctr" bIns="45700" lIns="91425" rIns="91425" tIns="45700">
            <a:noAutofit/>
          </a:bodyPr>
          <a:lstStyle/>
          <a:p>
            <a:pPr indent="0" lvl="0" marL="0" marR="0" rtl="0" algn="ctr">
              <a:spcBef>
                <a:spcPts val="0"/>
              </a:spcBef>
              <a:buSzPct val="25000"/>
              <a:buNone/>
            </a:pPr>
            <a:fld id="{00000000-1234-1234-1234-123412341234}" type="slidenum">
              <a:rPr lang="en-US" sz="1000">
                <a:solidFill>
                  <a:schemeClr val="dk2"/>
                </a:solidFill>
                <a:latin typeface="Candara"/>
                <a:ea typeface="Candara"/>
                <a:cs typeface="Candara"/>
                <a:sym typeface="Candara"/>
              </a:rPr>
              <a:t>‹#›</a:t>
            </a:fld>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365" name="Shape 365"/>
        <p:cNvGrpSpPr/>
        <p:nvPr/>
      </p:nvGrpSpPr>
      <p:grpSpPr>
        <a:xfrm>
          <a:off x="0" y="0"/>
          <a:ext cx="0" cy="0"/>
          <a:chOff x="0" y="0"/>
          <a:chExt cx="0" cy="0"/>
        </a:xfrm>
      </p:grpSpPr>
      <p:sp>
        <p:nvSpPr>
          <p:cNvPr id="366" name="Shape 366"/>
          <p:cNvSpPr/>
          <p:nvPr/>
        </p:nvSpPr>
        <p:spPr>
          <a:xfrm>
            <a:off x="228600" y="228600"/>
            <a:ext cx="8695944" cy="1426464"/>
          </a:xfrm>
          <a:prstGeom prst="roundRect">
            <a:avLst>
              <a:gd fmla="val 7136" name="adj"/>
            </a:avLst>
          </a:prstGeom>
          <a:gradFill>
            <a:gsLst>
              <a:gs pos="0">
                <a:srgbClr val="535357"/>
              </a:gs>
              <a:gs pos="90000">
                <a:srgbClr val="A7A7AB"/>
              </a:gs>
              <a:gs pos="100000">
                <a:srgbClr val="A7A7AB"/>
              </a:gs>
            </a:gsLst>
            <a:lin ang="5400000" scaled="0"/>
          </a:gradFill>
          <a:ln>
            <a:noFill/>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Candara"/>
              <a:ea typeface="Candara"/>
              <a:cs typeface="Candara"/>
              <a:sym typeface="Candara"/>
            </a:endParaRPr>
          </a:p>
        </p:txBody>
      </p:sp>
      <p:sp>
        <p:nvSpPr>
          <p:cNvPr id="367" name="Shape 367"/>
          <p:cNvSpPr txBox="1"/>
          <p:nvPr>
            <p:ph idx="10" type="dt"/>
          </p:nvPr>
        </p:nvSpPr>
        <p:spPr>
          <a:xfrm>
            <a:off x="5163671" y="6250164"/>
            <a:ext cx="3786690" cy="365125"/>
          </a:xfrm>
          <a:prstGeom prst="rect">
            <a:avLst/>
          </a:prstGeom>
          <a:noFill/>
          <a:ln>
            <a:noFill/>
          </a:ln>
        </p:spPr>
        <p:txBody>
          <a:bodyPr anchorCtr="0" anchor="ctr" bIns="91425" lIns="91425" rIns="91425" tIns="91425"/>
          <a:lstStyle>
            <a:lvl1pPr indent="0" lvl="0" marL="0" marR="0" rtl="0" algn="r">
              <a:spcBef>
                <a:spcPts val="0"/>
              </a:spcBef>
              <a:buNone/>
              <a:defRPr sz="1000">
                <a:solidFill>
                  <a:schemeClr val="dk2"/>
                </a:solidFill>
                <a:latin typeface="Candara"/>
                <a:ea typeface="Candara"/>
                <a:cs typeface="Candara"/>
                <a:sym typeface="Candara"/>
              </a:defRPr>
            </a:lvl1pPr>
            <a:lvl2pPr indent="0" lvl="1" marL="457200" marR="0" rtl="0" algn="l">
              <a:spcBef>
                <a:spcPts val="0"/>
              </a:spcBef>
              <a:buNone/>
              <a:defRPr b="0" i="0" sz="1800" u="none" cap="none" strike="noStrike">
                <a:solidFill>
                  <a:schemeClr val="dk1"/>
                </a:solidFill>
                <a:latin typeface="Candara"/>
                <a:ea typeface="Candara"/>
                <a:cs typeface="Candara"/>
                <a:sym typeface="Candara"/>
              </a:defRPr>
            </a:lvl2pPr>
            <a:lvl3pPr indent="0" lvl="2" marL="914400" marR="0" rtl="0" algn="l">
              <a:spcBef>
                <a:spcPts val="0"/>
              </a:spcBef>
              <a:buNone/>
              <a:defRPr b="0" i="0" sz="1800" u="none" cap="none" strike="noStrike">
                <a:solidFill>
                  <a:schemeClr val="dk1"/>
                </a:solidFill>
                <a:latin typeface="Candara"/>
                <a:ea typeface="Candara"/>
                <a:cs typeface="Candara"/>
                <a:sym typeface="Candara"/>
              </a:defRPr>
            </a:lvl3pPr>
            <a:lvl4pPr indent="0" lvl="3" marL="1371600" marR="0" rtl="0" algn="l">
              <a:spcBef>
                <a:spcPts val="0"/>
              </a:spcBef>
              <a:buNone/>
              <a:defRPr b="0" i="0" sz="1800" u="none" cap="none" strike="noStrike">
                <a:solidFill>
                  <a:schemeClr val="dk1"/>
                </a:solidFill>
                <a:latin typeface="Candara"/>
                <a:ea typeface="Candara"/>
                <a:cs typeface="Candara"/>
                <a:sym typeface="Candara"/>
              </a:defRPr>
            </a:lvl4pPr>
            <a:lvl5pPr indent="0" lvl="4" marL="1828800" marR="0" rtl="0" algn="l">
              <a:spcBef>
                <a:spcPts val="0"/>
              </a:spcBef>
              <a:buNone/>
              <a:defRPr b="0" i="0" sz="1800" u="none" cap="none" strike="noStrike">
                <a:solidFill>
                  <a:schemeClr val="dk1"/>
                </a:solidFill>
                <a:latin typeface="Candara"/>
                <a:ea typeface="Candara"/>
                <a:cs typeface="Candara"/>
                <a:sym typeface="Candara"/>
              </a:defRPr>
            </a:lvl5pPr>
            <a:lvl6pPr indent="0" lvl="5" marL="2286000" marR="0" rtl="0" algn="l">
              <a:spcBef>
                <a:spcPts val="0"/>
              </a:spcBef>
              <a:buNone/>
              <a:defRPr b="0" i="0" sz="1800" u="none" cap="none" strike="noStrike">
                <a:solidFill>
                  <a:schemeClr val="dk1"/>
                </a:solidFill>
                <a:latin typeface="Candara"/>
                <a:ea typeface="Candara"/>
                <a:cs typeface="Candara"/>
                <a:sym typeface="Candara"/>
              </a:defRPr>
            </a:lvl6pPr>
            <a:lvl7pPr indent="0" lvl="6" marL="2743200" marR="0" rtl="0" algn="l">
              <a:spcBef>
                <a:spcPts val="0"/>
              </a:spcBef>
              <a:buNone/>
              <a:defRPr b="0" i="0" sz="1800" u="none" cap="none" strike="noStrike">
                <a:solidFill>
                  <a:schemeClr val="dk1"/>
                </a:solidFill>
                <a:latin typeface="Candara"/>
                <a:ea typeface="Candara"/>
                <a:cs typeface="Candara"/>
                <a:sym typeface="Candara"/>
              </a:defRPr>
            </a:lvl7pPr>
            <a:lvl8pPr indent="0" lvl="7" marL="3200400" marR="0" rtl="0" algn="l">
              <a:spcBef>
                <a:spcPts val="0"/>
              </a:spcBef>
              <a:buNone/>
              <a:defRPr b="0" i="0" sz="1800" u="none" cap="none" strike="noStrike">
                <a:solidFill>
                  <a:schemeClr val="dk1"/>
                </a:solidFill>
                <a:latin typeface="Candara"/>
                <a:ea typeface="Candara"/>
                <a:cs typeface="Candara"/>
                <a:sym typeface="Candara"/>
              </a:defRPr>
            </a:lvl8pPr>
            <a:lvl9pPr indent="0" lvl="8" marL="3657600" marR="0" rtl="0" algn="l">
              <a:spcBef>
                <a:spcPts val="0"/>
              </a:spcBef>
              <a:buNone/>
              <a:defRPr b="0" i="0" sz="1800" u="none" cap="none" strike="noStrike">
                <a:solidFill>
                  <a:schemeClr val="dk1"/>
                </a:solidFill>
                <a:latin typeface="Candara"/>
                <a:ea typeface="Candara"/>
                <a:cs typeface="Candara"/>
                <a:sym typeface="Candara"/>
              </a:defRPr>
            </a:lvl9pPr>
          </a:lstStyle>
          <a:p/>
        </p:txBody>
      </p:sp>
      <p:sp>
        <p:nvSpPr>
          <p:cNvPr id="368" name="Shape 368"/>
          <p:cNvSpPr txBox="1"/>
          <p:nvPr>
            <p:ph idx="11" type="ftr"/>
          </p:nvPr>
        </p:nvSpPr>
        <p:spPr>
          <a:xfrm>
            <a:off x="193638" y="6250164"/>
            <a:ext cx="3786690" cy="365125"/>
          </a:xfrm>
          <a:prstGeom prst="rect">
            <a:avLst/>
          </a:prstGeom>
          <a:noFill/>
          <a:ln>
            <a:noFill/>
          </a:ln>
        </p:spPr>
        <p:txBody>
          <a:bodyPr anchorCtr="0" anchor="ctr" bIns="91425" lIns="91425" rIns="91425" tIns="91425"/>
          <a:lstStyle>
            <a:lvl1pPr indent="0" lvl="0" marL="0" marR="0" rtl="0" algn="l">
              <a:spcBef>
                <a:spcPts val="0"/>
              </a:spcBef>
              <a:buNone/>
              <a:defRPr sz="1000">
                <a:solidFill>
                  <a:schemeClr val="dk2"/>
                </a:solidFill>
                <a:latin typeface="Candara"/>
                <a:ea typeface="Candara"/>
                <a:cs typeface="Candara"/>
                <a:sym typeface="Candara"/>
              </a:defRPr>
            </a:lvl1pPr>
            <a:lvl2pPr indent="0" lvl="1" marL="457200" marR="0" rtl="0" algn="l">
              <a:spcBef>
                <a:spcPts val="0"/>
              </a:spcBef>
              <a:buNone/>
              <a:defRPr b="0" i="0" sz="1800" u="none" cap="none" strike="noStrike">
                <a:solidFill>
                  <a:schemeClr val="dk1"/>
                </a:solidFill>
                <a:latin typeface="Candara"/>
                <a:ea typeface="Candara"/>
                <a:cs typeface="Candara"/>
                <a:sym typeface="Candara"/>
              </a:defRPr>
            </a:lvl2pPr>
            <a:lvl3pPr indent="0" lvl="2" marL="914400" marR="0" rtl="0" algn="l">
              <a:spcBef>
                <a:spcPts val="0"/>
              </a:spcBef>
              <a:buNone/>
              <a:defRPr b="0" i="0" sz="1800" u="none" cap="none" strike="noStrike">
                <a:solidFill>
                  <a:schemeClr val="dk1"/>
                </a:solidFill>
                <a:latin typeface="Candara"/>
                <a:ea typeface="Candara"/>
                <a:cs typeface="Candara"/>
                <a:sym typeface="Candara"/>
              </a:defRPr>
            </a:lvl3pPr>
            <a:lvl4pPr indent="0" lvl="3" marL="1371600" marR="0" rtl="0" algn="l">
              <a:spcBef>
                <a:spcPts val="0"/>
              </a:spcBef>
              <a:buNone/>
              <a:defRPr b="0" i="0" sz="1800" u="none" cap="none" strike="noStrike">
                <a:solidFill>
                  <a:schemeClr val="dk1"/>
                </a:solidFill>
                <a:latin typeface="Candara"/>
                <a:ea typeface="Candara"/>
                <a:cs typeface="Candara"/>
                <a:sym typeface="Candara"/>
              </a:defRPr>
            </a:lvl4pPr>
            <a:lvl5pPr indent="0" lvl="4" marL="1828800" marR="0" rtl="0" algn="l">
              <a:spcBef>
                <a:spcPts val="0"/>
              </a:spcBef>
              <a:buNone/>
              <a:defRPr b="0" i="0" sz="1800" u="none" cap="none" strike="noStrike">
                <a:solidFill>
                  <a:schemeClr val="dk1"/>
                </a:solidFill>
                <a:latin typeface="Candara"/>
                <a:ea typeface="Candara"/>
                <a:cs typeface="Candara"/>
                <a:sym typeface="Candara"/>
              </a:defRPr>
            </a:lvl5pPr>
            <a:lvl6pPr indent="0" lvl="5" marL="2286000" marR="0" rtl="0" algn="l">
              <a:spcBef>
                <a:spcPts val="0"/>
              </a:spcBef>
              <a:buNone/>
              <a:defRPr b="0" i="0" sz="1800" u="none" cap="none" strike="noStrike">
                <a:solidFill>
                  <a:schemeClr val="dk1"/>
                </a:solidFill>
                <a:latin typeface="Candara"/>
                <a:ea typeface="Candara"/>
                <a:cs typeface="Candara"/>
                <a:sym typeface="Candara"/>
              </a:defRPr>
            </a:lvl6pPr>
            <a:lvl7pPr indent="0" lvl="6" marL="2743200" marR="0" rtl="0" algn="l">
              <a:spcBef>
                <a:spcPts val="0"/>
              </a:spcBef>
              <a:buNone/>
              <a:defRPr b="0" i="0" sz="1800" u="none" cap="none" strike="noStrike">
                <a:solidFill>
                  <a:schemeClr val="dk1"/>
                </a:solidFill>
                <a:latin typeface="Candara"/>
                <a:ea typeface="Candara"/>
                <a:cs typeface="Candara"/>
                <a:sym typeface="Candara"/>
              </a:defRPr>
            </a:lvl7pPr>
            <a:lvl8pPr indent="0" lvl="7" marL="3200400" marR="0" rtl="0" algn="l">
              <a:spcBef>
                <a:spcPts val="0"/>
              </a:spcBef>
              <a:buNone/>
              <a:defRPr b="0" i="0" sz="1800" u="none" cap="none" strike="noStrike">
                <a:solidFill>
                  <a:schemeClr val="dk1"/>
                </a:solidFill>
                <a:latin typeface="Candara"/>
                <a:ea typeface="Candara"/>
                <a:cs typeface="Candara"/>
                <a:sym typeface="Candara"/>
              </a:defRPr>
            </a:lvl8pPr>
            <a:lvl9pPr indent="0" lvl="8" marL="3657600" marR="0" rtl="0" algn="l">
              <a:spcBef>
                <a:spcPts val="0"/>
              </a:spcBef>
              <a:buNone/>
              <a:defRPr b="0" i="0" sz="1800" u="none" cap="none" strike="noStrike">
                <a:solidFill>
                  <a:schemeClr val="dk1"/>
                </a:solidFill>
                <a:latin typeface="Candara"/>
                <a:ea typeface="Candara"/>
                <a:cs typeface="Candara"/>
                <a:sym typeface="Candara"/>
              </a:defRPr>
            </a:lvl9pPr>
          </a:lstStyle>
          <a:p/>
        </p:txBody>
      </p:sp>
      <p:sp>
        <p:nvSpPr>
          <p:cNvPr id="369" name="Shape 369"/>
          <p:cNvSpPr txBox="1"/>
          <p:nvPr>
            <p:ph idx="12" type="sldNum"/>
          </p:nvPr>
        </p:nvSpPr>
        <p:spPr>
          <a:xfrm>
            <a:off x="3991087" y="6250162"/>
            <a:ext cx="1161826" cy="365125"/>
          </a:xfrm>
          <a:prstGeom prst="rect">
            <a:avLst/>
          </a:prstGeom>
          <a:noFill/>
          <a:ln>
            <a:noFill/>
          </a:ln>
        </p:spPr>
        <p:txBody>
          <a:bodyPr anchorCtr="0" anchor="ctr" bIns="45700" lIns="91425" rIns="91425" tIns="45700">
            <a:noAutofit/>
          </a:bodyPr>
          <a:lstStyle/>
          <a:p>
            <a:pPr indent="0" lvl="0" marL="0" marR="0" rtl="0" algn="ctr">
              <a:spcBef>
                <a:spcPts val="0"/>
              </a:spcBef>
              <a:buSzPct val="25000"/>
              <a:buNone/>
            </a:pPr>
            <a:fld id="{00000000-1234-1234-1234-123412341234}" type="slidenum">
              <a:rPr lang="en-US" sz="1000">
                <a:solidFill>
                  <a:schemeClr val="dk2"/>
                </a:solidFill>
                <a:latin typeface="Candara"/>
                <a:ea typeface="Candara"/>
                <a:cs typeface="Candara"/>
                <a:sym typeface="Candara"/>
              </a:rPr>
              <a:t>‹#›</a:t>
            </a:fld>
          </a:p>
        </p:txBody>
      </p:sp>
      <p:grpSp>
        <p:nvGrpSpPr>
          <p:cNvPr id="370" name="Shape 370"/>
          <p:cNvGrpSpPr/>
          <p:nvPr/>
        </p:nvGrpSpPr>
        <p:grpSpPr>
          <a:xfrm>
            <a:off x="211664" y="714191"/>
            <a:ext cx="8723376" cy="1331580"/>
            <a:chOff x="-3905250" y="4294187"/>
            <a:chExt cx="13011150" cy="1892300"/>
          </a:xfrm>
        </p:grpSpPr>
        <p:sp>
          <p:nvSpPr>
            <p:cNvPr id="371" name="Shape 371"/>
            <p:cNvSpPr/>
            <p:nvPr/>
          </p:nvSpPr>
          <p:spPr>
            <a:xfrm>
              <a:off x="4810125" y="4500562"/>
              <a:ext cx="4295775" cy="1016000"/>
            </a:xfrm>
            <a:custGeom>
              <a:pathLst>
                <a:path extrusionOk="0" h="120000" w="120000">
                  <a:moveTo>
                    <a:pt x="119733" y="0"/>
                  </a:moveTo>
                  <a:lnTo>
                    <a:pt x="119733" y="0"/>
                  </a:lnTo>
                  <a:lnTo>
                    <a:pt x="114678" y="3375"/>
                  </a:lnTo>
                  <a:lnTo>
                    <a:pt x="109534" y="7125"/>
                  </a:lnTo>
                  <a:lnTo>
                    <a:pt x="104301" y="11250"/>
                  </a:lnTo>
                  <a:lnTo>
                    <a:pt x="98891" y="15375"/>
                  </a:lnTo>
                  <a:lnTo>
                    <a:pt x="93392" y="20250"/>
                  </a:lnTo>
                  <a:lnTo>
                    <a:pt x="87716" y="25125"/>
                  </a:lnTo>
                  <a:lnTo>
                    <a:pt x="81951" y="30750"/>
                  </a:lnTo>
                  <a:lnTo>
                    <a:pt x="76008" y="36375"/>
                  </a:lnTo>
                  <a:lnTo>
                    <a:pt x="76008" y="36375"/>
                  </a:lnTo>
                  <a:lnTo>
                    <a:pt x="65277" y="47250"/>
                  </a:lnTo>
                  <a:lnTo>
                    <a:pt x="54811" y="57000"/>
                  </a:lnTo>
                  <a:lnTo>
                    <a:pt x="44789" y="66000"/>
                  </a:lnTo>
                  <a:lnTo>
                    <a:pt x="35121" y="74625"/>
                  </a:lnTo>
                  <a:lnTo>
                    <a:pt x="25898" y="82125"/>
                  </a:lnTo>
                  <a:lnTo>
                    <a:pt x="16940" y="88875"/>
                  </a:lnTo>
                  <a:lnTo>
                    <a:pt x="8337" y="95250"/>
                  </a:lnTo>
                  <a:lnTo>
                    <a:pt x="0" y="100875"/>
                  </a:lnTo>
                  <a:lnTo>
                    <a:pt x="0" y="100875"/>
                  </a:lnTo>
                  <a:lnTo>
                    <a:pt x="5764" y="104250"/>
                  </a:lnTo>
                  <a:lnTo>
                    <a:pt x="11263" y="107250"/>
                  </a:lnTo>
                  <a:lnTo>
                    <a:pt x="16585" y="109875"/>
                  </a:lnTo>
                  <a:lnTo>
                    <a:pt x="21818" y="112125"/>
                  </a:lnTo>
                  <a:lnTo>
                    <a:pt x="26873" y="114375"/>
                  </a:lnTo>
                  <a:lnTo>
                    <a:pt x="31751" y="115875"/>
                  </a:lnTo>
                  <a:lnTo>
                    <a:pt x="36452" y="117375"/>
                  </a:lnTo>
                  <a:lnTo>
                    <a:pt x="41064" y="118500"/>
                  </a:lnTo>
                  <a:lnTo>
                    <a:pt x="45587" y="119250"/>
                  </a:lnTo>
                  <a:lnTo>
                    <a:pt x="49933" y="119625"/>
                  </a:lnTo>
                  <a:lnTo>
                    <a:pt x="54101" y="120000"/>
                  </a:lnTo>
                  <a:lnTo>
                    <a:pt x="58181" y="120000"/>
                  </a:lnTo>
                  <a:lnTo>
                    <a:pt x="62172" y="119625"/>
                  </a:lnTo>
                  <a:lnTo>
                    <a:pt x="66075" y="119250"/>
                  </a:lnTo>
                  <a:lnTo>
                    <a:pt x="69800" y="118500"/>
                  </a:lnTo>
                  <a:lnTo>
                    <a:pt x="73436" y="117375"/>
                  </a:lnTo>
                  <a:lnTo>
                    <a:pt x="76895" y="116250"/>
                  </a:lnTo>
                  <a:lnTo>
                    <a:pt x="80354" y="114750"/>
                  </a:lnTo>
                  <a:lnTo>
                    <a:pt x="83636" y="112875"/>
                  </a:lnTo>
                  <a:lnTo>
                    <a:pt x="86917" y="111000"/>
                  </a:lnTo>
                  <a:lnTo>
                    <a:pt x="90022" y="108750"/>
                  </a:lnTo>
                  <a:lnTo>
                    <a:pt x="93126" y="106500"/>
                  </a:lnTo>
                  <a:lnTo>
                    <a:pt x="96053" y="103875"/>
                  </a:lnTo>
                  <a:lnTo>
                    <a:pt x="98980" y="101250"/>
                  </a:lnTo>
                  <a:lnTo>
                    <a:pt x="101818" y="98250"/>
                  </a:lnTo>
                  <a:lnTo>
                    <a:pt x="104567" y="95250"/>
                  </a:lnTo>
                  <a:lnTo>
                    <a:pt x="107228" y="91875"/>
                  </a:lnTo>
                  <a:lnTo>
                    <a:pt x="109889" y="88500"/>
                  </a:lnTo>
                  <a:lnTo>
                    <a:pt x="114944" y="81000"/>
                  </a:lnTo>
                  <a:lnTo>
                    <a:pt x="119822" y="73125"/>
                  </a:lnTo>
                  <a:lnTo>
                    <a:pt x="119822" y="73125"/>
                  </a:lnTo>
                  <a:lnTo>
                    <a:pt x="120000" y="72750"/>
                  </a:lnTo>
                  <a:lnTo>
                    <a:pt x="120000" y="72750"/>
                  </a:lnTo>
                  <a:lnTo>
                    <a:pt x="120000" y="0"/>
                  </a:lnTo>
                  <a:lnTo>
                    <a:pt x="120000" y="0"/>
                  </a:lnTo>
                  <a:lnTo>
                    <a:pt x="119733" y="0"/>
                  </a:lnTo>
                  <a:lnTo>
                    <a:pt x="119733" y="0"/>
                  </a:lnTo>
                  <a:close/>
                </a:path>
              </a:pathLst>
            </a:custGeom>
            <a:solidFill>
              <a:schemeClr val="lt2">
                <a:alpha val="28627"/>
              </a:schemeClr>
            </a:solidFill>
            <a:ln>
              <a:noFill/>
            </a:ln>
          </p:spPr>
          <p:txBody>
            <a:bodyPr anchorCtr="0" anchor="t" bIns="45700" lIns="91425" rIns="91425" tIns="45700">
              <a:noAutofit/>
            </a:bodyPr>
            <a:lstStyle/>
            <a:p>
              <a:pPr indent="0" lvl="0" marL="0" marR="0" rtl="0" algn="l">
                <a:spcBef>
                  <a:spcPts val="0"/>
                </a:spcBef>
                <a:buNone/>
              </a:pPr>
              <a:r>
                <a:t/>
              </a:r>
              <a:endParaRPr sz="1800">
                <a:solidFill>
                  <a:schemeClr val="dk1"/>
                </a:solidFill>
                <a:latin typeface="Candara"/>
                <a:ea typeface="Candara"/>
                <a:cs typeface="Candara"/>
                <a:sym typeface="Candara"/>
              </a:endParaRPr>
            </a:p>
          </p:txBody>
        </p:sp>
        <p:sp>
          <p:nvSpPr>
            <p:cNvPr id="372" name="Shape 372"/>
            <p:cNvSpPr/>
            <p:nvPr/>
          </p:nvSpPr>
          <p:spPr>
            <a:xfrm>
              <a:off x="-309562" y="4318000"/>
              <a:ext cx="8280401" cy="1209675"/>
            </a:xfrm>
            <a:custGeom>
              <a:pathLst>
                <a:path extrusionOk="0" h="120000" w="120000">
                  <a:moveTo>
                    <a:pt x="120000" y="112440"/>
                  </a:moveTo>
                  <a:lnTo>
                    <a:pt x="120000" y="112440"/>
                  </a:lnTo>
                  <a:lnTo>
                    <a:pt x="117377" y="110236"/>
                  </a:lnTo>
                  <a:lnTo>
                    <a:pt x="114662" y="108031"/>
                  </a:lnTo>
                  <a:lnTo>
                    <a:pt x="109003" y="102677"/>
                  </a:lnTo>
                  <a:lnTo>
                    <a:pt x="103021" y="96062"/>
                  </a:lnTo>
                  <a:lnTo>
                    <a:pt x="96717" y="88818"/>
                  </a:lnTo>
                  <a:lnTo>
                    <a:pt x="90046" y="80000"/>
                  </a:lnTo>
                  <a:lnTo>
                    <a:pt x="83006" y="70236"/>
                  </a:lnTo>
                  <a:lnTo>
                    <a:pt x="75598" y="58897"/>
                  </a:lnTo>
                  <a:lnTo>
                    <a:pt x="67776" y="46614"/>
                  </a:lnTo>
                  <a:lnTo>
                    <a:pt x="67776" y="46614"/>
                  </a:lnTo>
                  <a:lnTo>
                    <a:pt x="64693" y="41889"/>
                  </a:lnTo>
                  <a:lnTo>
                    <a:pt x="61702" y="37165"/>
                  </a:lnTo>
                  <a:lnTo>
                    <a:pt x="58803" y="33070"/>
                  </a:lnTo>
                  <a:lnTo>
                    <a:pt x="55904" y="28976"/>
                  </a:lnTo>
                  <a:lnTo>
                    <a:pt x="53098" y="25511"/>
                  </a:lnTo>
                  <a:lnTo>
                    <a:pt x="50383" y="22047"/>
                  </a:lnTo>
                  <a:lnTo>
                    <a:pt x="47714" y="18897"/>
                  </a:lnTo>
                  <a:lnTo>
                    <a:pt x="45092" y="16062"/>
                  </a:lnTo>
                  <a:lnTo>
                    <a:pt x="42561" y="13543"/>
                  </a:lnTo>
                  <a:lnTo>
                    <a:pt x="40030" y="11338"/>
                  </a:lnTo>
                  <a:lnTo>
                    <a:pt x="35245" y="7244"/>
                  </a:lnTo>
                  <a:lnTo>
                    <a:pt x="30690" y="4409"/>
                  </a:lnTo>
                  <a:lnTo>
                    <a:pt x="26411" y="2204"/>
                  </a:lnTo>
                  <a:lnTo>
                    <a:pt x="22315" y="629"/>
                  </a:lnTo>
                  <a:lnTo>
                    <a:pt x="18450" y="0"/>
                  </a:lnTo>
                  <a:lnTo>
                    <a:pt x="14815" y="0"/>
                  </a:lnTo>
                  <a:lnTo>
                    <a:pt x="11411" y="629"/>
                  </a:lnTo>
                  <a:lnTo>
                    <a:pt x="8236" y="1574"/>
                  </a:lnTo>
                  <a:lnTo>
                    <a:pt x="5291" y="3149"/>
                  </a:lnTo>
                  <a:lnTo>
                    <a:pt x="2530" y="5039"/>
                  </a:lnTo>
                  <a:lnTo>
                    <a:pt x="0" y="7559"/>
                  </a:lnTo>
                  <a:lnTo>
                    <a:pt x="0" y="7559"/>
                  </a:lnTo>
                  <a:lnTo>
                    <a:pt x="3542" y="10393"/>
                  </a:lnTo>
                  <a:lnTo>
                    <a:pt x="7223" y="13543"/>
                  </a:lnTo>
                  <a:lnTo>
                    <a:pt x="11042" y="17637"/>
                  </a:lnTo>
                  <a:lnTo>
                    <a:pt x="15000" y="22047"/>
                  </a:lnTo>
                  <a:lnTo>
                    <a:pt x="19095" y="27401"/>
                  </a:lnTo>
                  <a:lnTo>
                    <a:pt x="23328" y="33070"/>
                  </a:lnTo>
                  <a:lnTo>
                    <a:pt x="27745" y="39370"/>
                  </a:lnTo>
                  <a:lnTo>
                    <a:pt x="32254" y="46614"/>
                  </a:lnTo>
                  <a:lnTo>
                    <a:pt x="32254" y="46614"/>
                  </a:lnTo>
                  <a:lnTo>
                    <a:pt x="40398" y="59527"/>
                  </a:lnTo>
                  <a:lnTo>
                    <a:pt x="48128" y="70866"/>
                  </a:lnTo>
                  <a:lnTo>
                    <a:pt x="55398" y="81259"/>
                  </a:lnTo>
                  <a:lnTo>
                    <a:pt x="58941" y="85669"/>
                  </a:lnTo>
                  <a:lnTo>
                    <a:pt x="62300" y="90078"/>
                  </a:lnTo>
                  <a:lnTo>
                    <a:pt x="65613" y="94173"/>
                  </a:lnTo>
                  <a:lnTo>
                    <a:pt x="68834" y="97637"/>
                  </a:lnTo>
                  <a:lnTo>
                    <a:pt x="71963" y="101102"/>
                  </a:lnTo>
                  <a:lnTo>
                    <a:pt x="75000" y="104251"/>
                  </a:lnTo>
                  <a:lnTo>
                    <a:pt x="77944" y="106771"/>
                  </a:lnTo>
                  <a:lnTo>
                    <a:pt x="80797" y="109291"/>
                  </a:lnTo>
                  <a:lnTo>
                    <a:pt x="83558" y="111496"/>
                  </a:lnTo>
                  <a:lnTo>
                    <a:pt x="86273" y="113700"/>
                  </a:lnTo>
                  <a:lnTo>
                    <a:pt x="88895" y="115275"/>
                  </a:lnTo>
                  <a:lnTo>
                    <a:pt x="91426" y="116535"/>
                  </a:lnTo>
                  <a:lnTo>
                    <a:pt x="93865" y="117795"/>
                  </a:lnTo>
                  <a:lnTo>
                    <a:pt x="96257" y="118740"/>
                  </a:lnTo>
                  <a:lnTo>
                    <a:pt x="98604" y="119370"/>
                  </a:lnTo>
                  <a:lnTo>
                    <a:pt x="100858" y="120000"/>
                  </a:lnTo>
                  <a:lnTo>
                    <a:pt x="103021" y="120000"/>
                  </a:lnTo>
                  <a:lnTo>
                    <a:pt x="105138" y="120000"/>
                  </a:lnTo>
                  <a:lnTo>
                    <a:pt x="107208" y="119685"/>
                  </a:lnTo>
                  <a:lnTo>
                    <a:pt x="109187" y="119370"/>
                  </a:lnTo>
                  <a:lnTo>
                    <a:pt x="111119" y="118740"/>
                  </a:lnTo>
                  <a:lnTo>
                    <a:pt x="113006" y="117795"/>
                  </a:lnTo>
                  <a:lnTo>
                    <a:pt x="114846" y="116535"/>
                  </a:lnTo>
                  <a:lnTo>
                    <a:pt x="116595" y="115275"/>
                  </a:lnTo>
                  <a:lnTo>
                    <a:pt x="118343" y="114015"/>
                  </a:lnTo>
                  <a:lnTo>
                    <a:pt x="120000" y="112440"/>
                  </a:lnTo>
                  <a:lnTo>
                    <a:pt x="120000" y="112440"/>
                  </a:lnTo>
                  <a:close/>
                </a:path>
              </a:pathLst>
            </a:custGeom>
            <a:solidFill>
              <a:schemeClr val="lt2">
                <a:alpha val="40000"/>
              </a:schemeClr>
            </a:solidFill>
            <a:ln>
              <a:noFill/>
            </a:ln>
          </p:spPr>
          <p:txBody>
            <a:bodyPr anchorCtr="0" anchor="t" bIns="45700" lIns="91425" rIns="91425" tIns="45700">
              <a:noAutofit/>
            </a:bodyPr>
            <a:lstStyle/>
            <a:p>
              <a:pPr indent="0" lvl="0" marL="0" marR="0" rtl="0" algn="l">
                <a:spcBef>
                  <a:spcPts val="0"/>
                </a:spcBef>
                <a:buNone/>
              </a:pPr>
              <a:r>
                <a:t/>
              </a:r>
              <a:endParaRPr sz="1800">
                <a:solidFill>
                  <a:schemeClr val="dk1"/>
                </a:solidFill>
                <a:latin typeface="Candara"/>
                <a:ea typeface="Candara"/>
                <a:cs typeface="Candara"/>
                <a:sym typeface="Candara"/>
              </a:endParaRPr>
            </a:p>
          </p:txBody>
        </p:sp>
        <p:sp>
          <p:nvSpPr>
            <p:cNvPr id="373" name="Shape 373"/>
            <p:cNvSpPr/>
            <p:nvPr/>
          </p:nvSpPr>
          <p:spPr>
            <a:xfrm>
              <a:off x="3175" y="4335462"/>
              <a:ext cx="8166099" cy="1101725"/>
            </a:xfrm>
            <a:custGeom>
              <a:pathLst>
                <a:path extrusionOk="0" h="120000" w="120000">
                  <a:moveTo>
                    <a:pt x="0" y="12103"/>
                  </a:moveTo>
                  <a:lnTo>
                    <a:pt x="0" y="12103"/>
                  </a:lnTo>
                  <a:lnTo>
                    <a:pt x="419" y="11412"/>
                  </a:lnTo>
                  <a:lnTo>
                    <a:pt x="1679" y="9682"/>
                  </a:lnTo>
                  <a:lnTo>
                    <a:pt x="3825" y="7262"/>
                  </a:lnTo>
                  <a:lnTo>
                    <a:pt x="5225" y="5878"/>
                  </a:lnTo>
                  <a:lnTo>
                    <a:pt x="6858" y="4495"/>
                  </a:lnTo>
                  <a:lnTo>
                    <a:pt x="8678" y="3458"/>
                  </a:lnTo>
                  <a:lnTo>
                    <a:pt x="10777" y="2420"/>
                  </a:lnTo>
                  <a:lnTo>
                    <a:pt x="13063" y="1383"/>
                  </a:lnTo>
                  <a:lnTo>
                    <a:pt x="15629" y="691"/>
                  </a:lnTo>
                  <a:lnTo>
                    <a:pt x="18429" y="345"/>
                  </a:lnTo>
                  <a:lnTo>
                    <a:pt x="21461" y="0"/>
                  </a:lnTo>
                  <a:lnTo>
                    <a:pt x="24727" y="345"/>
                  </a:lnTo>
                  <a:lnTo>
                    <a:pt x="28227" y="1037"/>
                  </a:lnTo>
                  <a:lnTo>
                    <a:pt x="32006" y="2420"/>
                  </a:lnTo>
                  <a:lnTo>
                    <a:pt x="36018" y="4149"/>
                  </a:lnTo>
                  <a:lnTo>
                    <a:pt x="40264" y="6916"/>
                  </a:lnTo>
                  <a:lnTo>
                    <a:pt x="44790" y="10028"/>
                  </a:lnTo>
                  <a:lnTo>
                    <a:pt x="49595" y="13832"/>
                  </a:lnTo>
                  <a:lnTo>
                    <a:pt x="54634" y="18328"/>
                  </a:lnTo>
                  <a:lnTo>
                    <a:pt x="59953" y="23861"/>
                  </a:lnTo>
                  <a:lnTo>
                    <a:pt x="65505" y="30086"/>
                  </a:lnTo>
                  <a:lnTo>
                    <a:pt x="71337" y="37348"/>
                  </a:lnTo>
                  <a:lnTo>
                    <a:pt x="77449" y="45994"/>
                  </a:lnTo>
                  <a:lnTo>
                    <a:pt x="83841" y="55331"/>
                  </a:lnTo>
                  <a:lnTo>
                    <a:pt x="90513" y="65706"/>
                  </a:lnTo>
                  <a:lnTo>
                    <a:pt x="97465" y="77463"/>
                  </a:lnTo>
                  <a:lnTo>
                    <a:pt x="104696" y="90259"/>
                  </a:lnTo>
                  <a:lnTo>
                    <a:pt x="112208" y="104438"/>
                  </a:lnTo>
                  <a:lnTo>
                    <a:pt x="120000" y="120000"/>
                  </a:lnTo>
                </a:path>
              </a:pathLst>
            </a:custGeom>
            <a:noFill/>
            <a:ln cap="flat" cmpd="sng" w="9525">
              <a:solidFill>
                <a:srgbClr val="FFFFFF"/>
              </a:solidFill>
              <a:prstDash val="solid"/>
              <a:round/>
              <a:headEnd len="med" w="med" type="none"/>
              <a:tailEnd len="med" w="med" type="none"/>
            </a:ln>
          </p:spPr>
          <p:txBody>
            <a:bodyPr anchorCtr="0" anchor="t" bIns="45700" lIns="91425" rIns="91425" tIns="45700">
              <a:noAutofit/>
            </a:bodyPr>
            <a:lstStyle/>
            <a:p>
              <a:pPr indent="0" lvl="0" marL="0" marR="0" rtl="0" algn="l">
                <a:spcBef>
                  <a:spcPts val="0"/>
                </a:spcBef>
                <a:buNone/>
              </a:pPr>
              <a:r>
                <a:t/>
              </a:r>
              <a:endParaRPr sz="1800">
                <a:solidFill>
                  <a:schemeClr val="dk1"/>
                </a:solidFill>
                <a:latin typeface="Candara"/>
                <a:ea typeface="Candara"/>
                <a:cs typeface="Candara"/>
                <a:sym typeface="Candara"/>
              </a:endParaRPr>
            </a:p>
          </p:txBody>
        </p:sp>
        <p:sp>
          <p:nvSpPr>
            <p:cNvPr id="374" name="Shape 374"/>
            <p:cNvSpPr/>
            <p:nvPr/>
          </p:nvSpPr>
          <p:spPr>
            <a:xfrm>
              <a:off x="4156075" y="4316412"/>
              <a:ext cx="4940299" cy="927100"/>
            </a:xfrm>
            <a:custGeom>
              <a:pathLst>
                <a:path extrusionOk="0" h="120000" w="120000">
                  <a:moveTo>
                    <a:pt x="0" y="119999"/>
                  </a:moveTo>
                  <a:lnTo>
                    <a:pt x="0" y="119999"/>
                  </a:lnTo>
                  <a:lnTo>
                    <a:pt x="3470" y="115068"/>
                  </a:lnTo>
                  <a:lnTo>
                    <a:pt x="12956" y="102328"/>
                  </a:lnTo>
                  <a:lnTo>
                    <a:pt x="19511" y="93698"/>
                  </a:lnTo>
                  <a:lnTo>
                    <a:pt x="27069" y="84246"/>
                  </a:lnTo>
                  <a:lnTo>
                    <a:pt x="35475" y="73972"/>
                  </a:lnTo>
                  <a:lnTo>
                    <a:pt x="44498" y="62876"/>
                  </a:lnTo>
                  <a:lnTo>
                    <a:pt x="54061" y="52191"/>
                  </a:lnTo>
                  <a:lnTo>
                    <a:pt x="63856" y="41506"/>
                  </a:lnTo>
                  <a:lnTo>
                    <a:pt x="73881" y="31643"/>
                  </a:lnTo>
                  <a:lnTo>
                    <a:pt x="83830" y="22191"/>
                  </a:lnTo>
                  <a:lnTo>
                    <a:pt x="88766" y="18082"/>
                  </a:lnTo>
                  <a:lnTo>
                    <a:pt x="93547" y="13972"/>
                  </a:lnTo>
                  <a:lnTo>
                    <a:pt x="98329" y="10684"/>
                  </a:lnTo>
                  <a:lnTo>
                    <a:pt x="102956" y="7397"/>
                  </a:lnTo>
                  <a:lnTo>
                    <a:pt x="107506" y="4931"/>
                  </a:lnTo>
                  <a:lnTo>
                    <a:pt x="111825" y="2876"/>
                  </a:lnTo>
                  <a:lnTo>
                    <a:pt x="115989" y="1232"/>
                  </a:lnTo>
                  <a:lnTo>
                    <a:pt x="120000" y="0"/>
                  </a:lnTo>
                </a:path>
              </a:pathLst>
            </a:custGeom>
            <a:noFill/>
            <a:ln cap="flat" cmpd="sng" w="9525">
              <a:solidFill>
                <a:srgbClr val="FFFFFF"/>
              </a:solidFill>
              <a:prstDash val="solid"/>
              <a:round/>
              <a:headEnd len="med" w="med" type="none"/>
              <a:tailEnd len="med" w="med" type="none"/>
            </a:ln>
          </p:spPr>
          <p:txBody>
            <a:bodyPr anchorCtr="0" anchor="t" bIns="45700" lIns="91425" rIns="91425" tIns="45700">
              <a:noAutofit/>
            </a:bodyPr>
            <a:lstStyle/>
            <a:p>
              <a:pPr indent="0" lvl="0" marL="0" marR="0" rtl="0" algn="l">
                <a:spcBef>
                  <a:spcPts val="0"/>
                </a:spcBef>
                <a:buNone/>
              </a:pPr>
              <a:r>
                <a:t/>
              </a:r>
              <a:endParaRPr sz="1800">
                <a:solidFill>
                  <a:schemeClr val="dk1"/>
                </a:solidFill>
                <a:latin typeface="Candara"/>
                <a:ea typeface="Candara"/>
                <a:cs typeface="Candara"/>
                <a:sym typeface="Candara"/>
              </a:endParaRPr>
            </a:p>
          </p:txBody>
        </p:sp>
        <p:sp>
          <p:nvSpPr>
            <p:cNvPr id="375" name="Shape 375"/>
            <p:cNvSpPr/>
            <p:nvPr/>
          </p:nvSpPr>
          <p:spPr>
            <a:xfrm>
              <a:off x="-3905250" y="4294187"/>
              <a:ext cx="13011149" cy="1892300"/>
            </a:xfrm>
            <a:custGeom>
              <a:pathLst>
                <a:path extrusionOk="0" h="120000" w="120000">
                  <a:moveTo>
                    <a:pt x="119941" y="51543"/>
                  </a:moveTo>
                  <a:lnTo>
                    <a:pt x="119941" y="51543"/>
                  </a:lnTo>
                  <a:lnTo>
                    <a:pt x="118828" y="54563"/>
                  </a:lnTo>
                  <a:lnTo>
                    <a:pt x="117715" y="57382"/>
                  </a:lnTo>
                  <a:lnTo>
                    <a:pt x="116544" y="60000"/>
                  </a:lnTo>
                  <a:lnTo>
                    <a:pt x="115344" y="62416"/>
                  </a:lnTo>
                  <a:lnTo>
                    <a:pt x="114114" y="64832"/>
                  </a:lnTo>
                  <a:lnTo>
                    <a:pt x="112825" y="67046"/>
                  </a:lnTo>
                  <a:lnTo>
                    <a:pt x="111508" y="68859"/>
                  </a:lnTo>
                  <a:lnTo>
                    <a:pt x="110131" y="70671"/>
                  </a:lnTo>
                  <a:lnTo>
                    <a:pt x="108696" y="72281"/>
                  </a:lnTo>
                  <a:lnTo>
                    <a:pt x="107203" y="73489"/>
                  </a:lnTo>
                  <a:lnTo>
                    <a:pt x="105651" y="74697"/>
                  </a:lnTo>
                  <a:lnTo>
                    <a:pt x="104040" y="75503"/>
                  </a:lnTo>
                  <a:lnTo>
                    <a:pt x="102371" y="76308"/>
                  </a:lnTo>
                  <a:lnTo>
                    <a:pt x="100614" y="76711"/>
                  </a:lnTo>
                  <a:lnTo>
                    <a:pt x="98799" y="76711"/>
                  </a:lnTo>
                  <a:lnTo>
                    <a:pt x="96896" y="76510"/>
                  </a:lnTo>
                  <a:lnTo>
                    <a:pt x="94904" y="76107"/>
                  </a:lnTo>
                  <a:lnTo>
                    <a:pt x="92855" y="75503"/>
                  </a:lnTo>
                  <a:lnTo>
                    <a:pt x="90717" y="74496"/>
                  </a:lnTo>
                  <a:lnTo>
                    <a:pt x="88462" y="73087"/>
                  </a:lnTo>
                  <a:lnTo>
                    <a:pt x="86120" y="71476"/>
                  </a:lnTo>
                  <a:lnTo>
                    <a:pt x="83689" y="69463"/>
                  </a:lnTo>
                  <a:lnTo>
                    <a:pt x="81171" y="67248"/>
                  </a:lnTo>
                  <a:lnTo>
                    <a:pt x="78535" y="64630"/>
                  </a:lnTo>
                  <a:lnTo>
                    <a:pt x="75783" y="61610"/>
                  </a:lnTo>
                  <a:lnTo>
                    <a:pt x="72942" y="58187"/>
                  </a:lnTo>
                  <a:lnTo>
                    <a:pt x="69956" y="54362"/>
                  </a:lnTo>
                  <a:lnTo>
                    <a:pt x="66881" y="50335"/>
                  </a:lnTo>
                  <a:lnTo>
                    <a:pt x="63660" y="45704"/>
                  </a:lnTo>
                  <a:lnTo>
                    <a:pt x="60351" y="40872"/>
                  </a:lnTo>
                  <a:lnTo>
                    <a:pt x="56896" y="35637"/>
                  </a:lnTo>
                  <a:lnTo>
                    <a:pt x="53294" y="29798"/>
                  </a:lnTo>
                  <a:lnTo>
                    <a:pt x="53294" y="29798"/>
                  </a:lnTo>
                  <a:lnTo>
                    <a:pt x="49721" y="24161"/>
                  </a:lnTo>
                  <a:lnTo>
                    <a:pt x="46266" y="19328"/>
                  </a:lnTo>
                  <a:lnTo>
                    <a:pt x="42957" y="14899"/>
                  </a:lnTo>
                  <a:lnTo>
                    <a:pt x="39795" y="11275"/>
                  </a:lnTo>
                  <a:lnTo>
                    <a:pt x="36778" y="8255"/>
                  </a:lnTo>
                  <a:lnTo>
                    <a:pt x="33879" y="5637"/>
                  </a:lnTo>
                  <a:lnTo>
                    <a:pt x="31127" y="3624"/>
                  </a:lnTo>
                  <a:lnTo>
                    <a:pt x="28521" y="2013"/>
                  </a:lnTo>
                  <a:lnTo>
                    <a:pt x="26002" y="1006"/>
                  </a:lnTo>
                  <a:lnTo>
                    <a:pt x="23660" y="201"/>
                  </a:lnTo>
                  <a:lnTo>
                    <a:pt x="21405" y="0"/>
                  </a:lnTo>
                  <a:lnTo>
                    <a:pt x="19297" y="0"/>
                  </a:lnTo>
                  <a:lnTo>
                    <a:pt x="17306" y="402"/>
                  </a:lnTo>
                  <a:lnTo>
                    <a:pt x="15431" y="1006"/>
                  </a:lnTo>
                  <a:lnTo>
                    <a:pt x="13674" y="2013"/>
                  </a:lnTo>
                  <a:lnTo>
                    <a:pt x="12035" y="3020"/>
                  </a:lnTo>
                  <a:lnTo>
                    <a:pt x="10483" y="4429"/>
                  </a:lnTo>
                  <a:lnTo>
                    <a:pt x="9077" y="5838"/>
                  </a:lnTo>
                  <a:lnTo>
                    <a:pt x="7759" y="7449"/>
                  </a:lnTo>
                  <a:lnTo>
                    <a:pt x="6588" y="9261"/>
                  </a:lnTo>
                  <a:lnTo>
                    <a:pt x="5475" y="10872"/>
                  </a:lnTo>
                  <a:lnTo>
                    <a:pt x="4509" y="12684"/>
                  </a:lnTo>
                  <a:lnTo>
                    <a:pt x="3631" y="14496"/>
                  </a:lnTo>
                  <a:lnTo>
                    <a:pt x="2840" y="16107"/>
                  </a:lnTo>
                  <a:lnTo>
                    <a:pt x="2166" y="17718"/>
                  </a:lnTo>
                  <a:lnTo>
                    <a:pt x="1581" y="19328"/>
                  </a:lnTo>
                  <a:lnTo>
                    <a:pt x="702" y="21744"/>
                  </a:lnTo>
                  <a:lnTo>
                    <a:pt x="175" y="23557"/>
                  </a:lnTo>
                  <a:lnTo>
                    <a:pt x="0" y="24161"/>
                  </a:lnTo>
                  <a:lnTo>
                    <a:pt x="0" y="120000"/>
                  </a:lnTo>
                  <a:lnTo>
                    <a:pt x="119941" y="120000"/>
                  </a:lnTo>
                  <a:lnTo>
                    <a:pt x="119941" y="120000"/>
                  </a:lnTo>
                  <a:lnTo>
                    <a:pt x="120000" y="119395"/>
                  </a:lnTo>
                  <a:lnTo>
                    <a:pt x="120000" y="119395"/>
                  </a:lnTo>
                  <a:lnTo>
                    <a:pt x="120000" y="51342"/>
                  </a:lnTo>
                  <a:lnTo>
                    <a:pt x="120000" y="51342"/>
                  </a:lnTo>
                  <a:lnTo>
                    <a:pt x="119941" y="51543"/>
                  </a:lnTo>
                  <a:lnTo>
                    <a:pt x="119941" y="51543"/>
                  </a:lnTo>
                  <a:close/>
                </a:path>
              </a:pathLst>
            </a:custGeom>
            <a:solidFill>
              <a:schemeClr val="lt1"/>
            </a:solidFill>
            <a:ln>
              <a:noFill/>
            </a:ln>
          </p:spPr>
          <p:txBody>
            <a:bodyPr anchorCtr="0" anchor="t" bIns="45700" lIns="91425" rIns="91425" tIns="45700">
              <a:noAutofit/>
            </a:bodyPr>
            <a:lstStyle/>
            <a:p>
              <a:pPr indent="0" lvl="0" marL="0" marR="0" rtl="0" algn="l">
                <a:spcBef>
                  <a:spcPts val="0"/>
                </a:spcBef>
                <a:buNone/>
              </a:pPr>
              <a:r>
                <a:t/>
              </a:r>
              <a:endParaRPr sz="1800">
                <a:solidFill>
                  <a:schemeClr val="dk1"/>
                </a:solidFill>
                <a:latin typeface="Candara"/>
                <a:ea typeface="Candara"/>
                <a:cs typeface="Candara"/>
                <a:sym typeface="Candara"/>
              </a:endParaRPr>
            </a:p>
          </p:txBody>
        </p:sp>
      </p:grpSp>
      <p:sp>
        <p:nvSpPr>
          <p:cNvPr id="376" name="Shape 376"/>
          <p:cNvSpPr txBox="1"/>
          <p:nvPr>
            <p:ph type="title"/>
          </p:nvPr>
        </p:nvSpPr>
        <p:spPr>
          <a:xfrm rot="5400000">
            <a:off x="5414433" y="2662766"/>
            <a:ext cx="4487333" cy="2057400"/>
          </a:xfrm>
          <a:prstGeom prst="rect">
            <a:avLst/>
          </a:prstGeom>
          <a:noFill/>
          <a:ln>
            <a:noFill/>
          </a:ln>
        </p:spPr>
        <p:txBody>
          <a:bodyPr anchorCtr="0" anchor="ctr" bIns="91425" lIns="91425" rIns="91425" tIns="91425"/>
          <a:lstStyle>
            <a:lvl1pPr indent="0" lvl="0" marL="0" marR="0" rtl="0" algn="l">
              <a:spcBef>
                <a:spcPts val="0"/>
              </a:spcBef>
              <a:buClr>
                <a:schemeClr val="dk2"/>
              </a:buClr>
              <a:buFont typeface="Candara"/>
              <a:buNone/>
              <a:defRPr b="0" i="0" sz="4400" u="none" cap="none" strike="noStrike">
                <a:solidFill>
                  <a:schemeClr val="dk2"/>
                </a:solidFill>
                <a:latin typeface="Candara"/>
                <a:ea typeface="Candara"/>
                <a:cs typeface="Candara"/>
                <a:sym typeface="Candara"/>
              </a:defRPr>
            </a:lvl1pPr>
            <a:lvl2pPr indent="0" lvl="1" marL="0" marR="0" rtl="0" algn="l">
              <a:spcBef>
                <a:spcPts val="0"/>
              </a:spcBef>
              <a:buNone/>
              <a:defRPr b="0" i="0" sz="1800" u="none" cap="none" strike="noStrike">
                <a:solidFill>
                  <a:schemeClr val="dk2"/>
                </a:solidFill>
              </a:defRPr>
            </a:lvl2pPr>
            <a:lvl3pPr indent="0" lvl="2" marL="0" marR="0" rtl="0" algn="l">
              <a:spcBef>
                <a:spcPts val="0"/>
              </a:spcBef>
              <a:buNone/>
              <a:defRPr b="0" i="0" sz="1800" u="none" cap="none" strike="noStrike">
                <a:solidFill>
                  <a:schemeClr val="dk2"/>
                </a:solidFill>
              </a:defRPr>
            </a:lvl3pPr>
            <a:lvl4pPr indent="0" lvl="3" marL="0" marR="0" rtl="0" algn="l">
              <a:spcBef>
                <a:spcPts val="0"/>
              </a:spcBef>
              <a:buNone/>
              <a:defRPr b="0" i="0" sz="1800" u="none" cap="none" strike="noStrike">
                <a:solidFill>
                  <a:schemeClr val="dk2"/>
                </a:solidFill>
              </a:defRPr>
            </a:lvl4pPr>
            <a:lvl5pPr indent="0" lvl="4" marL="0" marR="0" rtl="0" algn="l">
              <a:spcBef>
                <a:spcPts val="0"/>
              </a:spcBef>
              <a:buNone/>
              <a:defRPr b="0" i="0" sz="1800" u="none" cap="none" strike="noStrike">
                <a:solidFill>
                  <a:schemeClr val="dk2"/>
                </a:solidFill>
              </a:defRPr>
            </a:lvl5pPr>
            <a:lvl6pPr indent="0" lvl="5" marL="0" marR="0" rtl="0" algn="l">
              <a:spcBef>
                <a:spcPts val="0"/>
              </a:spcBef>
              <a:buNone/>
              <a:defRPr b="0" i="0" sz="1800" u="none" cap="none" strike="noStrike">
                <a:solidFill>
                  <a:schemeClr val="dk2"/>
                </a:solidFill>
              </a:defRPr>
            </a:lvl6pPr>
            <a:lvl7pPr indent="0" lvl="6" marL="0" marR="0" rtl="0" algn="l">
              <a:spcBef>
                <a:spcPts val="0"/>
              </a:spcBef>
              <a:buNone/>
              <a:defRPr b="0" i="0" sz="1800" u="none" cap="none" strike="noStrike">
                <a:solidFill>
                  <a:schemeClr val="dk2"/>
                </a:solidFill>
              </a:defRPr>
            </a:lvl7pPr>
            <a:lvl8pPr indent="0" lvl="7" marL="0" marR="0" rtl="0" algn="l">
              <a:spcBef>
                <a:spcPts val="0"/>
              </a:spcBef>
              <a:buNone/>
              <a:defRPr b="0" i="0" sz="1800" u="none" cap="none" strike="noStrike">
                <a:solidFill>
                  <a:schemeClr val="dk2"/>
                </a:solidFill>
              </a:defRPr>
            </a:lvl8pPr>
            <a:lvl9pPr indent="0" lvl="8" marL="0" marR="0" rtl="0" algn="l">
              <a:spcBef>
                <a:spcPts val="0"/>
              </a:spcBef>
              <a:buNone/>
              <a:defRPr b="0" i="0" sz="1800" u="none" cap="none" strike="noStrike">
                <a:solidFill>
                  <a:schemeClr val="dk2"/>
                </a:solidFill>
              </a:defRPr>
            </a:lvl9pPr>
          </a:lstStyle>
          <a:p/>
        </p:txBody>
      </p:sp>
      <p:sp>
        <p:nvSpPr>
          <p:cNvPr id="377" name="Shape 377"/>
          <p:cNvSpPr txBox="1"/>
          <p:nvPr>
            <p:ph idx="1" type="body"/>
          </p:nvPr>
        </p:nvSpPr>
        <p:spPr>
          <a:xfrm rot="5400000">
            <a:off x="1223433" y="681567"/>
            <a:ext cx="4487333" cy="6019799"/>
          </a:xfrm>
          <a:prstGeom prst="rect">
            <a:avLst/>
          </a:prstGeom>
          <a:noFill/>
          <a:ln>
            <a:noFill/>
          </a:ln>
        </p:spPr>
        <p:txBody>
          <a:bodyPr anchorCtr="0" anchor="t" bIns="91425" lIns="91425" rIns="91425" tIns="91425"/>
          <a:lstStyle>
            <a:lvl1pPr indent="-121920" lvl="0" marL="274320" marR="0" rtl="0" algn="l">
              <a:spcBef>
                <a:spcPts val="480"/>
              </a:spcBef>
              <a:buClr>
                <a:schemeClr val="accent1"/>
              </a:buClr>
              <a:buSzPct val="100000"/>
              <a:buFont typeface="Noto Sans Symbols"/>
              <a:buChar char="∗"/>
              <a:defRPr b="0" i="0" sz="2400" u="none" cap="none" strike="noStrike">
                <a:solidFill>
                  <a:schemeClr val="dk2"/>
                </a:solidFill>
                <a:latin typeface="Candara"/>
                <a:ea typeface="Candara"/>
                <a:cs typeface="Candara"/>
                <a:sym typeface="Candara"/>
              </a:defRPr>
            </a:lvl1pPr>
            <a:lvl2pPr indent="-144462" lvl="1" marL="576263" marR="0" rtl="0" algn="l">
              <a:spcBef>
                <a:spcPts val="440"/>
              </a:spcBef>
              <a:buClr>
                <a:schemeClr val="accent1"/>
              </a:buClr>
              <a:buSzPct val="100000"/>
              <a:buFont typeface="Noto Sans Symbols"/>
              <a:buChar char="∗"/>
              <a:defRPr b="0" i="0" sz="2200" u="none" cap="none" strike="noStrike">
                <a:solidFill>
                  <a:schemeClr val="dk2"/>
                </a:solidFill>
                <a:latin typeface="Candara"/>
                <a:ea typeface="Candara"/>
                <a:cs typeface="Candara"/>
                <a:sym typeface="Candara"/>
              </a:defRPr>
            </a:lvl2pPr>
            <a:lvl3pPr indent="-106362" lvl="2" marL="855663" marR="0" rtl="0" algn="l">
              <a:spcBef>
                <a:spcPts val="400"/>
              </a:spcBef>
              <a:buClr>
                <a:schemeClr val="accent1"/>
              </a:buClr>
              <a:buSzPct val="100000"/>
              <a:buFont typeface="Noto Sans Symbols"/>
              <a:buChar char="∗"/>
              <a:defRPr b="0" i="0" sz="2000" u="none" cap="none" strike="noStrike">
                <a:solidFill>
                  <a:schemeClr val="dk2"/>
                </a:solidFill>
                <a:latin typeface="Candara"/>
                <a:ea typeface="Candara"/>
                <a:cs typeface="Candara"/>
                <a:sym typeface="Candara"/>
              </a:defRPr>
            </a:lvl3pPr>
            <a:lvl4pPr indent="-114300" lvl="3" marL="1143000" marR="0" rtl="0" algn="l">
              <a:spcBef>
                <a:spcPts val="360"/>
              </a:spcBef>
              <a:buClr>
                <a:schemeClr val="accent1"/>
              </a:buClr>
              <a:buSzPct val="100000"/>
              <a:buFont typeface="Noto Sans Symbols"/>
              <a:buChar char="∗"/>
              <a:defRPr b="0" i="0" sz="1800" u="none" cap="none" strike="noStrike">
                <a:solidFill>
                  <a:schemeClr val="dk2"/>
                </a:solidFill>
                <a:latin typeface="Candara"/>
                <a:ea typeface="Candara"/>
                <a:cs typeface="Candara"/>
                <a:sym typeface="Candara"/>
              </a:defRPr>
            </a:lvl4pPr>
            <a:lvl5pPr indent="-129539" lvl="4" marL="1463040" marR="0" rtl="0" algn="l">
              <a:spcBef>
                <a:spcPts val="320"/>
              </a:spcBef>
              <a:buClr>
                <a:schemeClr val="accent1"/>
              </a:buClr>
              <a:buSzPct val="100000"/>
              <a:buFont typeface="Noto Sans Symbols"/>
              <a:buChar char="∗"/>
              <a:defRPr b="0" i="0" sz="1600" u="none" cap="none" strike="noStrike">
                <a:solidFill>
                  <a:schemeClr val="dk2"/>
                </a:solidFill>
                <a:latin typeface="Candara"/>
                <a:ea typeface="Candara"/>
                <a:cs typeface="Candara"/>
                <a:sym typeface="Candara"/>
              </a:defRPr>
            </a:lvl5pPr>
            <a:lvl6pPr indent="-144779" lvl="5" marL="1783079" marR="0" rtl="0" algn="l">
              <a:spcBef>
                <a:spcPts val="384"/>
              </a:spcBef>
              <a:buClr>
                <a:schemeClr val="accent1"/>
              </a:buClr>
              <a:buSzPct val="100000"/>
              <a:buFont typeface="Noto Sans Symbols"/>
              <a:buChar char="∗"/>
              <a:defRPr b="0" i="0" sz="1400" u="none" cap="none" strike="noStrike">
                <a:solidFill>
                  <a:schemeClr val="dk2"/>
                </a:solidFill>
                <a:latin typeface="Candara"/>
                <a:ea typeface="Candara"/>
                <a:cs typeface="Candara"/>
                <a:sym typeface="Candara"/>
              </a:defRPr>
            </a:lvl6pPr>
            <a:lvl7pPr indent="-147320" lvl="6" marL="2103120" marR="0" rtl="0" algn="l">
              <a:spcBef>
                <a:spcPts val="384"/>
              </a:spcBef>
              <a:buClr>
                <a:schemeClr val="accent1"/>
              </a:buClr>
              <a:buSzPct val="100000"/>
              <a:buFont typeface="Noto Sans Symbols"/>
              <a:buChar char="∗"/>
              <a:defRPr b="0" i="0" sz="1400" u="none" cap="none" strike="noStrike">
                <a:solidFill>
                  <a:schemeClr val="dk2"/>
                </a:solidFill>
                <a:latin typeface="Candara"/>
                <a:ea typeface="Candara"/>
                <a:cs typeface="Candara"/>
                <a:sym typeface="Candara"/>
              </a:defRPr>
            </a:lvl7pPr>
            <a:lvl8pPr indent="-149860" lvl="7" marL="2423160" marR="0" rtl="0" algn="l">
              <a:spcBef>
                <a:spcPts val="384"/>
              </a:spcBef>
              <a:buClr>
                <a:schemeClr val="accent1"/>
              </a:buClr>
              <a:buSzPct val="100000"/>
              <a:buFont typeface="Noto Sans Symbols"/>
              <a:buChar char="∗"/>
              <a:defRPr b="0" i="0" sz="1400" u="none" cap="none" strike="noStrike">
                <a:solidFill>
                  <a:schemeClr val="dk2"/>
                </a:solidFill>
                <a:latin typeface="Candara"/>
                <a:ea typeface="Candara"/>
                <a:cs typeface="Candara"/>
                <a:sym typeface="Candara"/>
              </a:defRPr>
            </a:lvl8pPr>
            <a:lvl9pPr indent="-139700" lvl="8" marL="2743200" marR="0" rtl="0" algn="l">
              <a:spcBef>
                <a:spcPts val="384"/>
              </a:spcBef>
              <a:buClr>
                <a:schemeClr val="accent1"/>
              </a:buClr>
              <a:buSzPct val="100000"/>
              <a:buFont typeface="Noto Sans Symbols"/>
              <a:buChar char="∗"/>
              <a:defRPr b="0" i="0" sz="1400" u="none" cap="none" strike="noStrike">
                <a:solidFill>
                  <a:schemeClr val="dk2"/>
                </a:solidFill>
                <a:latin typeface="Candara"/>
                <a:ea typeface="Candara"/>
                <a:cs typeface="Candara"/>
                <a:sym typeface="Candara"/>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33" name="Shape 33"/>
        <p:cNvGrpSpPr/>
        <p:nvPr/>
      </p:nvGrpSpPr>
      <p:grpSpPr>
        <a:xfrm>
          <a:off x="0" y="0"/>
          <a:ext cx="0" cy="0"/>
          <a:chOff x="0" y="0"/>
          <a:chExt cx="0" cy="0"/>
        </a:xfrm>
      </p:grpSpPr>
      <p:pic>
        <p:nvPicPr>
          <p:cNvPr descr="PPbarV11.jpg" id="34" name="Shape 34"/>
          <p:cNvPicPr preferRelativeResize="0"/>
          <p:nvPr/>
        </p:nvPicPr>
        <p:blipFill rotWithShape="1">
          <a:blip r:embed="rId2">
            <a:alphaModFix/>
          </a:blip>
          <a:srcRect b="0" l="0" r="0" t="0"/>
          <a:stretch/>
        </p:blipFill>
        <p:spPr>
          <a:xfrm>
            <a:off x="0" y="0"/>
            <a:ext cx="9144000" cy="942975"/>
          </a:xfrm>
          <a:prstGeom prst="rect">
            <a:avLst/>
          </a:prstGeom>
          <a:noFill/>
          <a:ln>
            <a:noFill/>
          </a:ln>
        </p:spPr>
      </p:pic>
      <p:sp>
        <p:nvSpPr>
          <p:cNvPr id="35" name="Shape 35"/>
          <p:cNvSpPr txBox="1"/>
          <p:nvPr>
            <p:ph type="title"/>
          </p:nvPr>
        </p:nvSpPr>
        <p:spPr>
          <a:xfrm>
            <a:off x="1792288" y="4800600"/>
            <a:ext cx="5486399" cy="566737"/>
          </a:xfrm>
          <a:prstGeom prst="rect">
            <a:avLst/>
          </a:prstGeom>
          <a:noFill/>
          <a:ln>
            <a:noFill/>
          </a:ln>
        </p:spPr>
        <p:txBody>
          <a:bodyPr anchorCtr="0" anchor="b" bIns="91425" lIns="91425" rIns="91425" tIns="91425"/>
          <a:lstStyle>
            <a:lvl1pPr indent="0" lvl="0" marL="0" marR="0" rtl="0" algn="l">
              <a:spcBef>
                <a:spcPts val="0"/>
              </a:spcBef>
              <a:spcAft>
                <a:spcPts val="0"/>
              </a:spcAft>
              <a:buNone/>
              <a:defRPr b="1" i="0" sz="2000" u="none" cap="none" strike="noStrike">
                <a:solidFill>
                  <a:srgbClr val="333399"/>
                </a:solidFill>
                <a:latin typeface="Helvetica Neue"/>
                <a:ea typeface="Helvetica Neue"/>
                <a:cs typeface="Helvetica Neue"/>
                <a:sym typeface="Helvetica Neue"/>
              </a:defRPr>
            </a:lvl1pPr>
            <a:lvl2pPr indent="0" lvl="1" marL="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2pPr>
            <a:lvl3pPr indent="0" lvl="2" marL="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3pPr>
            <a:lvl4pPr indent="0" lvl="3" marL="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4pPr>
            <a:lvl5pPr indent="0" lvl="4" marL="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5pPr>
            <a:lvl6pPr indent="0" lvl="5" marL="4572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6pPr>
            <a:lvl7pPr indent="0" lvl="6" marL="9144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7pPr>
            <a:lvl8pPr indent="0" lvl="7" marL="13716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8pPr>
            <a:lvl9pPr indent="0" lvl="8" marL="18288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9pPr>
          </a:lstStyle>
          <a:p/>
        </p:txBody>
      </p:sp>
      <p:sp>
        <p:nvSpPr>
          <p:cNvPr id="36" name="Shape 36"/>
          <p:cNvSpPr/>
          <p:nvPr>
            <p:ph idx="2" type="pic"/>
          </p:nvPr>
        </p:nvSpPr>
        <p:spPr>
          <a:xfrm>
            <a:off x="1792288" y="612775"/>
            <a:ext cx="5486399" cy="4114800"/>
          </a:xfrm>
          <a:prstGeom prst="rect">
            <a:avLst/>
          </a:prstGeom>
          <a:noFill/>
          <a:ln>
            <a:noFill/>
          </a:ln>
        </p:spPr>
        <p:txBody>
          <a:bodyPr anchorCtr="0" anchor="t" bIns="91425" lIns="91425" rIns="91425" tIns="91425"/>
          <a:lstStyle>
            <a:lvl1pPr indent="0" lvl="0" marL="0" marR="0" rtl="0" algn="l">
              <a:lnSpc>
                <a:spcPct val="110000"/>
              </a:lnSpc>
              <a:spcBef>
                <a:spcPts val="960"/>
              </a:spcBef>
              <a:spcAft>
                <a:spcPts val="0"/>
              </a:spcAft>
              <a:buClr>
                <a:schemeClr val="dk1"/>
              </a:buClr>
              <a:buFont typeface="Helvetica Neue"/>
              <a:buNone/>
              <a:defRPr b="1" i="0" sz="3200" u="none" cap="none" strike="noStrike">
                <a:solidFill>
                  <a:schemeClr val="dk1"/>
                </a:solidFill>
                <a:latin typeface="Helvetica Neue"/>
                <a:ea typeface="Helvetica Neue"/>
                <a:cs typeface="Helvetica Neue"/>
                <a:sym typeface="Helvetica Neue"/>
              </a:defRPr>
            </a:lvl1pPr>
            <a:lvl2pPr indent="0" lvl="1" marL="457200" marR="0" rtl="0" algn="l">
              <a:spcBef>
                <a:spcPts val="840"/>
              </a:spcBef>
              <a:spcAft>
                <a:spcPts val="0"/>
              </a:spcAft>
              <a:buClr>
                <a:schemeClr val="dk1"/>
              </a:buClr>
              <a:buFont typeface="Helvetica Neue"/>
              <a:buNone/>
              <a:defRPr b="0" i="0" sz="2800" u="none" cap="none" strike="noStrike">
                <a:solidFill>
                  <a:schemeClr val="dk1"/>
                </a:solidFill>
                <a:latin typeface="Helvetica Neue"/>
                <a:ea typeface="Helvetica Neue"/>
                <a:cs typeface="Helvetica Neue"/>
                <a:sym typeface="Helvetica Neue"/>
              </a:defRPr>
            </a:lvl2pPr>
            <a:lvl3pPr indent="0" lvl="2" marL="914400" marR="0" rtl="0" algn="l">
              <a:spcBef>
                <a:spcPts val="720"/>
              </a:spcBef>
              <a:spcAft>
                <a:spcPts val="0"/>
              </a:spcAft>
              <a:buClr>
                <a:srgbClr val="333399"/>
              </a:buClr>
              <a:buFont typeface="Helvetica Neue"/>
              <a:buNone/>
              <a:defRPr b="1" i="0" sz="2400" u="none" cap="none" strike="noStrike">
                <a:solidFill>
                  <a:srgbClr val="333399"/>
                </a:solidFill>
                <a:latin typeface="Helvetica Neue"/>
                <a:ea typeface="Helvetica Neue"/>
                <a:cs typeface="Helvetica Neue"/>
                <a:sym typeface="Helvetica Neue"/>
              </a:defRPr>
            </a:lvl3pPr>
            <a:lvl4pPr indent="0" lvl="3" marL="1371600" marR="0" rtl="0" algn="l">
              <a:spcBef>
                <a:spcPts val="400"/>
              </a:spcBef>
              <a:spcAft>
                <a:spcPts val="0"/>
              </a:spcAft>
              <a:buClr>
                <a:schemeClr val="dk1"/>
              </a:buClr>
              <a:buFont typeface="Times"/>
              <a:buNone/>
              <a:defRPr b="0" i="0" sz="2000" u="none" cap="none" strike="noStrike">
                <a:solidFill>
                  <a:schemeClr val="dk1"/>
                </a:solidFill>
                <a:latin typeface="Times"/>
                <a:ea typeface="Times"/>
                <a:cs typeface="Times"/>
                <a:sym typeface="Times"/>
              </a:defRPr>
            </a:lvl4pPr>
            <a:lvl5pPr indent="0" lvl="4" marL="1828800" marR="0" rtl="0" algn="l">
              <a:spcBef>
                <a:spcPts val="400"/>
              </a:spcBef>
              <a:spcAft>
                <a:spcPts val="0"/>
              </a:spcAft>
              <a:buClr>
                <a:schemeClr val="dk1"/>
              </a:buClr>
              <a:buFont typeface="Times"/>
              <a:buNone/>
              <a:defRPr b="0" i="0" sz="2000" u="none" cap="none" strike="noStrike">
                <a:solidFill>
                  <a:schemeClr val="dk1"/>
                </a:solidFill>
                <a:latin typeface="Times"/>
                <a:ea typeface="Times"/>
                <a:cs typeface="Times"/>
                <a:sym typeface="Times"/>
              </a:defRPr>
            </a:lvl5pPr>
            <a:lvl6pPr indent="0" lvl="5" marL="2286000" marR="0" rtl="0" algn="l">
              <a:spcBef>
                <a:spcPts val="400"/>
              </a:spcBef>
              <a:spcAft>
                <a:spcPts val="0"/>
              </a:spcAft>
              <a:buClr>
                <a:schemeClr val="dk1"/>
              </a:buClr>
              <a:buFont typeface="Times"/>
              <a:buNone/>
              <a:defRPr b="0" i="0" sz="2000" u="none" cap="none" strike="noStrike">
                <a:solidFill>
                  <a:schemeClr val="dk1"/>
                </a:solidFill>
                <a:latin typeface="Times"/>
                <a:ea typeface="Times"/>
                <a:cs typeface="Times"/>
                <a:sym typeface="Times"/>
              </a:defRPr>
            </a:lvl6pPr>
            <a:lvl7pPr indent="0" lvl="6" marL="2743200" marR="0" rtl="0" algn="l">
              <a:spcBef>
                <a:spcPts val="400"/>
              </a:spcBef>
              <a:spcAft>
                <a:spcPts val="0"/>
              </a:spcAft>
              <a:buClr>
                <a:schemeClr val="dk1"/>
              </a:buClr>
              <a:buFont typeface="Times"/>
              <a:buNone/>
              <a:defRPr b="0" i="0" sz="2000" u="none" cap="none" strike="noStrike">
                <a:solidFill>
                  <a:schemeClr val="dk1"/>
                </a:solidFill>
                <a:latin typeface="Times"/>
                <a:ea typeface="Times"/>
                <a:cs typeface="Times"/>
                <a:sym typeface="Times"/>
              </a:defRPr>
            </a:lvl7pPr>
            <a:lvl8pPr indent="0" lvl="7" marL="3200400" marR="0" rtl="0" algn="l">
              <a:spcBef>
                <a:spcPts val="400"/>
              </a:spcBef>
              <a:spcAft>
                <a:spcPts val="0"/>
              </a:spcAft>
              <a:buClr>
                <a:schemeClr val="dk1"/>
              </a:buClr>
              <a:buFont typeface="Times"/>
              <a:buNone/>
              <a:defRPr b="0" i="0" sz="2000" u="none" cap="none" strike="noStrike">
                <a:solidFill>
                  <a:schemeClr val="dk1"/>
                </a:solidFill>
                <a:latin typeface="Times"/>
                <a:ea typeface="Times"/>
                <a:cs typeface="Times"/>
                <a:sym typeface="Times"/>
              </a:defRPr>
            </a:lvl8pPr>
            <a:lvl9pPr indent="0" lvl="8" marL="3657600" marR="0" rtl="0" algn="l">
              <a:spcBef>
                <a:spcPts val="400"/>
              </a:spcBef>
              <a:spcAft>
                <a:spcPts val="0"/>
              </a:spcAft>
              <a:buClr>
                <a:schemeClr val="dk1"/>
              </a:buClr>
              <a:buFont typeface="Times"/>
              <a:buNone/>
              <a:defRPr b="0" i="0" sz="2000" u="none" cap="none" strike="noStrike">
                <a:solidFill>
                  <a:schemeClr val="dk1"/>
                </a:solidFill>
                <a:latin typeface="Times"/>
                <a:ea typeface="Times"/>
                <a:cs typeface="Times"/>
                <a:sym typeface="Times"/>
              </a:defRPr>
            </a:lvl9pPr>
          </a:lstStyle>
          <a:p/>
        </p:txBody>
      </p:sp>
      <p:sp>
        <p:nvSpPr>
          <p:cNvPr id="37" name="Shape 37"/>
          <p:cNvSpPr txBox="1"/>
          <p:nvPr>
            <p:ph idx="1" type="body"/>
          </p:nvPr>
        </p:nvSpPr>
        <p:spPr>
          <a:xfrm>
            <a:off x="1792288" y="5367337"/>
            <a:ext cx="5486399" cy="804861"/>
          </a:xfrm>
          <a:prstGeom prst="rect">
            <a:avLst/>
          </a:prstGeom>
          <a:noFill/>
          <a:ln>
            <a:noFill/>
          </a:ln>
        </p:spPr>
        <p:txBody>
          <a:bodyPr anchorCtr="0" anchor="t" bIns="91425" lIns="91425" rIns="91425" tIns="91425"/>
          <a:lstStyle>
            <a:lvl1pPr indent="0" lvl="0" marL="0" marR="0" rtl="0" algn="l">
              <a:lnSpc>
                <a:spcPct val="110000"/>
              </a:lnSpc>
              <a:spcBef>
                <a:spcPts val="420"/>
              </a:spcBef>
              <a:spcAft>
                <a:spcPts val="0"/>
              </a:spcAft>
              <a:buClr>
                <a:schemeClr val="dk1"/>
              </a:buClr>
              <a:buFont typeface="Helvetica Neue"/>
              <a:buNone/>
              <a:defRPr b="1" i="0" sz="1400" u="none" cap="none" strike="noStrike">
                <a:solidFill>
                  <a:schemeClr val="dk1"/>
                </a:solidFill>
                <a:latin typeface="Helvetica Neue"/>
                <a:ea typeface="Helvetica Neue"/>
                <a:cs typeface="Helvetica Neue"/>
                <a:sym typeface="Helvetica Neue"/>
              </a:defRPr>
            </a:lvl1pPr>
            <a:lvl2pPr indent="0" lvl="1" marL="457200" marR="0" rtl="0" algn="l">
              <a:spcBef>
                <a:spcPts val="360"/>
              </a:spcBef>
              <a:spcAft>
                <a:spcPts val="0"/>
              </a:spcAft>
              <a:buClr>
                <a:schemeClr val="dk1"/>
              </a:buClr>
              <a:buFont typeface="Helvetica Neue"/>
              <a:buNone/>
              <a:defRPr b="0" i="0" sz="1200" u="none" cap="none" strike="noStrike">
                <a:solidFill>
                  <a:schemeClr val="dk1"/>
                </a:solidFill>
                <a:latin typeface="Helvetica Neue"/>
                <a:ea typeface="Helvetica Neue"/>
                <a:cs typeface="Helvetica Neue"/>
                <a:sym typeface="Helvetica Neue"/>
              </a:defRPr>
            </a:lvl2pPr>
            <a:lvl3pPr indent="0" lvl="2" marL="914400" marR="0" rtl="0" algn="l">
              <a:spcBef>
                <a:spcPts val="300"/>
              </a:spcBef>
              <a:spcAft>
                <a:spcPts val="0"/>
              </a:spcAft>
              <a:buClr>
                <a:srgbClr val="333399"/>
              </a:buClr>
              <a:buFont typeface="Helvetica Neue"/>
              <a:buNone/>
              <a:defRPr b="1" i="0" sz="1000" u="none" cap="none" strike="noStrike">
                <a:solidFill>
                  <a:srgbClr val="333399"/>
                </a:solidFill>
                <a:latin typeface="Helvetica Neue"/>
                <a:ea typeface="Helvetica Neue"/>
                <a:cs typeface="Helvetica Neue"/>
                <a:sym typeface="Helvetica Neue"/>
              </a:defRPr>
            </a:lvl3pPr>
            <a:lvl4pPr indent="0" lvl="3" marL="1371600" marR="0" rtl="0" algn="l">
              <a:spcBef>
                <a:spcPts val="180"/>
              </a:spcBef>
              <a:spcAft>
                <a:spcPts val="0"/>
              </a:spcAft>
              <a:buClr>
                <a:schemeClr val="dk1"/>
              </a:buClr>
              <a:buFont typeface="Times"/>
              <a:buNone/>
              <a:defRPr b="0" i="0" sz="900" u="none" cap="none" strike="noStrike">
                <a:solidFill>
                  <a:schemeClr val="dk1"/>
                </a:solidFill>
                <a:latin typeface="Times"/>
                <a:ea typeface="Times"/>
                <a:cs typeface="Times"/>
                <a:sym typeface="Times"/>
              </a:defRPr>
            </a:lvl4pPr>
            <a:lvl5pPr indent="0" lvl="4" marL="1828800" marR="0" rtl="0" algn="l">
              <a:spcBef>
                <a:spcPts val="180"/>
              </a:spcBef>
              <a:spcAft>
                <a:spcPts val="0"/>
              </a:spcAft>
              <a:buClr>
                <a:schemeClr val="dk1"/>
              </a:buClr>
              <a:buFont typeface="Times"/>
              <a:buNone/>
              <a:defRPr b="0" i="0" sz="900" u="none" cap="none" strike="noStrike">
                <a:solidFill>
                  <a:schemeClr val="dk1"/>
                </a:solidFill>
                <a:latin typeface="Times"/>
                <a:ea typeface="Times"/>
                <a:cs typeface="Times"/>
                <a:sym typeface="Times"/>
              </a:defRPr>
            </a:lvl5pPr>
            <a:lvl6pPr indent="0" lvl="5" marL="2286000" marR="0" rtl="0" algn="l">
              <a:spcBef>
                <a:spcPts val="180"/>
              </a:spcBef>
              <a:spcAft>
                <a:spcPts val="0"/>
              </a:spcAft>
              <a:buClr>
                <a:schemeClr val="dk1"/>
              </a:buClr>
              <a:buFont typeface="Times"/>
              <a:buNone/>
              <a:defRPr b="0" i="0" sz="900" u="none" cap="none" strike="noStrike">
                <a:solidFill>
                  <a:schemeClr val="dk1"/>
                </a:solidFill>
                <a:latin typeface="Times"/>
                <a:ea typeface="Times"/>
                <a:cs typeface="Times"/>
                <a:sym typeface="Times"/>
              </a:defRPr>
            </a:lvl6pPr>
            <a:lvl7pPr indent="0" lvl="6" marL="2743200" marR="0" rtl="0" algn="l">
              <a:spcBef>
                <a:spcPts val="180"/>
              </a:spcBef>
              <a:spcAft>
                <a:spcPts val="0"/>
              </a:spcAft>
              <a:buClr>
                <a:schemeClr val="dk1"/>
              </a:buClr>
              <a:buFont typeface="Times"/>
              <a:buNone/>
              <a:defRPr b="0" i="0" sz="900" u="none" cap="none" strike="noStrike">
                <a:solidFill>
                  <a:schemeClr val="dk1"/>
                </a:solidFill>
                <a:latin typeface="Times"/>
                <a:ea typeface="Times"/>
                <a:cs typeface="Times"/>
                <a:sym typeface="Times"/>
              </a:defRPr>
            </a:lvl7pPr>
            <a:lvl8pPr indent="0" lvl="7" marL="3200400" marR="0" rtl="0" algn="l">
              <a:spcBef>
                <a:spcPts val="180"/>
              </a:spcBef>
              <a:spcAft>
                <a:spcPts val="0"/>
              </a:spcAft>
              <a:buClr>
                <a:schemeClr val="dk1"/>
              </a:buClr>
              <a:buFont typeface="Times"/>
              <a:buNone/>
              <a:defRPr b="0" i="0" sz="900" u="none" cap="none" strike="noStrike">
                <a:solidFill>
                  <a:schemeClr val="dk1"/>
                </a:solidFill>
                <a:latin typeface="Times"/>
                <a:ea typeface="Times"/>
                <a:cs typeface="Times"/>
                <a:sym typeface="Times"/>
              </a:defRPr>
            </a:lvl8pPr>
            <a:lvl9pPr indent="0" lvl="8" marL="3657600" marR="0" rtl="0" algn="l">
              <a:spcBef>
                <a:spcPts val="180"/>
              </a:spcBef>
              <a:spcAft>
                <a:spcPts val="0"/>
              </a:spcAft>
              <a:buClr>
                <a:schemeClr val="dk1"/>
              </a:buClr>
              <a:buFont typeface="Times"/>
              <a:buNone/>
              <a:defRPr b="0" i="0" sz="900" u="none" cap="none" strike="noStrike">
                <a:solidFill>
                  <a:schemeClr val="dk1"/>
                </a:solidFill>
                <a:latin typeface="Times"/>
                <a:ea typeface="Times"/>
                <a:cs typeface="Times"/>
                <a:sym typeface="Times"/>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38" name="Shape 38"/>
        <p:cNvGrpSpPr/>
        <p:nvPr/>
      </p:nvGrpSpPr>
      <p:grpSpPr>
        <a:xfrm>
          <a:off x="0" y="0"/>
          <a:ext cx="0" cy="0"/>
          <a:chOff x="0" y="0"/>
          <a:chExt cx="0" cy="0"/>
        </a:xfrm>
      </p:grpSpPr>
      <p:pic>
        <p:nvPicPr>
          <p:cNvPr descr="PPbarV11.jpg" id="39" name="Shape 39"/>
          <p:cNvPicPr preferRelativeResize="0"/>
          <p:nvPr/>
        </p:nvPicPr>
        <p:blipFill rotWithShape="1">
          <a:blip r:embed="rId2">
            <a:alphaModFix/>
          </a:blip>
          <a:srcRect b="0" l="0" r="0" t="0"/>
          <a:stretch/>
        </p:blipFill>
        <p:spPr>
          <a:xfrm>
            <a:off x="0" y="0"/>
            <a:ext cx="9144000" cy="942975"/>
          </a:xfrm>
          <a:prstGeom prst="rect">
            <a:avLst/>
          </a:prstGeom>
          <a:noFill/>
          <a:ln>
            <a:noFill/>
          </a:ln>
        </p:spPr>
      </p:pic>
      <p:sp>
        <p:nvSpPr>
          <p:cNvPr id="40" name="Shape 40"/>
          <p:cNvSpPr txBox="1"/>
          <p:nvPr>
            <p:ph type="title"/>
          </p:nvPr>
        </p:nvSpPr>
        <p:spPr>
          <a:xfrm>
            <a:off x="1371600" y="1524000"/>
            <a:ext cx="7772400" cy="1143000"/>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1pPr>
            <a:lvl2pPr indent="0" lvl="1" marL="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2pPr>
            <a:lvl3pPr indent="0" lvl="2" marL="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3pPr>
            <a:lvl4pPr indent="0" lvl="3" marL="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4pPr>
            <a:lvl5pPr indent="0" lvl="4" marL="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5pPr>
            <a:lvl6pPr indent="0" lvl="5" marL="4572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6pPr>
            <a:lvl7pPr indent="0" lvl="6" marL="9144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7pPr>
            <a:lvl8pPr indent="0" lvl="7" marL="13716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8pPr>
            <a:lvl9pPr indent="0" lvl="8" marL="18288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9pPr>
          </a:lstStyle>
          <a:p/>
        </p:txBody>
      </p:sp>
      <p:sp>
        <p:nvSpPr>
          <p:cNvPr id="41" name="Shape 41"/>
          <p:cNvSpPr txBox="1"/>
          <p:nvPr>
            <p:ph idx="1" type="body"/>
          </p:nvPr>
        </p:nvSpPr>
        <p:spPr>
          <a:xfrm rot="5400000">
            <a:off x="3200399" y="609599"/>
            <a:ext cx="4114800" cy="7772400"/>
          </a:xfrm>
          <a:prstGeom prst="rect">
            <a:avLst/>
          </a:prstGeom>
          <a:noFill/>
          <a:ln>
            <a:noFill/>
          </a:ln>
        </p:spPr>
        <p:txBody>
          <a:bodyPr anchorCtr="0" anchor="t" bIns="91425" lIns="91425" rIns="91425" tIns="91425"/>
          <a:lstStyle>
            <a:lvl1pPr indent="-342900" lvl="0" marL="342900" marR="0" rtl="0" algn="l">
              <a:lnSpc>
                <a:spcPct val="110000"/>
              </a:lnSpc>
              <a:spcBef>
                <a:spcPts val="480"/>
              </a:spcBef>
              <a:spcAft>
                <a:spcPts val="0"/>
              </a:spcAft>
              <a:buNone/>
              <a:defRPr b="1" i="0" sz="1600" u="none" cap="none" strike="noStrike">
                <a:solidFill>
                  <a:schemeClr val="dk1"/>
                </a:solidFill>
                <a:latin typeface="Helvetica Neue"/>
                <a:ea typeface="Helvetica Neue"/>
                <a:cs typeface="Helvetica Neue"/>
                <a:sym typeface="Helvetica Neue"/>
              </a:defRPr>
            </a:lvl1pPr>
            <a:lvl2pPr indent="-285750" lvl="1" marL="742950" marR="0" rtl="0" algn="l">
              <a:spcBef>
                <a:spcPts val="360"/>
              </a:spcBef>
              <a:spcAft>
                <a:spcPts val="0"/>
              </a:spcAft>
              <a:buNone/>
              <a:defRPr b="0" i="0" sz="1200" u="none" cap="none" strike="noStrike">
                <a:solidFill>
                  <a:schemeClr val="dk1"/>
                </a:solidFill>
                <a:latin typeface="Helvetica Neue"/>
                <a:ea typeface="Helvetica Neue"/>
                <a:cs typeface="Helvetica Neue"/>
                <a:sym typeface="Helvetica Neue"/>
              </a:defRPr>
            </a:lvl2pPr>
            <a:lvl3pPr indent="-146050" lvl="2" marL="1143000" marR="0" rtl="0" algn="l">
              <a:spcBef>
                <a:spcPts val="390"/>
              </a:spcBef>
              <a:spcAft>
                <a:spcPts val="0"/>
              </a:spcAft>
              <a:buClr>
                <a:srgbClr val="333399"/>
              </a:buClr>
              <a:buSzPct val="100000"/>
              <a:buFont typeface="Helvetica Neue"/>
              <a:buChar char="•"/>
              <a:defRPr b="1" i="0" sz="1300" u="none" cap="none" strike="noStrike">
                <a:solidFill>
                  <a:srgbClr val="333399"/>
                </a:solidFill>
                <a:latin typeface="Helvetica Neue"/>
                <a:ea typeface="Helvetica Neue"/>
                <a:cs typeface="Helvetica Neue"/>
                <a:sym typeface="Helvetica Neue"/>
              </a:defRPr>
            </a:lvl3pPr>
            <a:lvl4pPr indent="-101600" lvl="3" marL="1600200" marR="0" rtl="0" algn="l">
              <a:spcBef>
                <a:spcPts val="400"/>
              </a:spcBef>
              <a:spcAft>
                <a:spcPts val="0"/>
              </a:spcAft>
              <a:buClr>
                <a:schemeClr val="dk1"/>
              </a:buClr>
              <a:buSzPct val="100000"/>
              <a:buFont typeface="Times"/>
              <a:buChar char="–"/>
              <a:defRPr b="0" i="0" sz="2000" u="none" cap="none" strike="noStrike">
                <a:solidFill>
                  <a:schemeClr val="dk1"/>
                </a:solidFill>
                <a:latin typeface="Times"/>
                <a:ea typeface="Times"/>
                <a:cs typeface="Times"/>
                <a:sym typeface="Times"/>
              </a:defRPr>
            </a:lvl4pPr>
            <a:lvl5pPr indent="-101600" lvl="4" marL="2057400" marR="0" rtl="0" algn="l">
              <a:spcBef>
                <a:spcPts val="400"/>
              </a:spcBef>
              <a:spcAft>
                <a:spcPts val="0"/>
              </a:spcAft>
              <a:buClr>
                <a:schemeClr val="dk1"/>
              </a:buClr>
              <a:buSzPct val="100000"/>
              <a:buFont typeface="Times"/>
              <a:buChar char="»"/>
              <a:defRPr b="0" i="0" sz="2000" u="none" cap="none" strike="noStrike">
                <a:solidFill>
                  <a:schemeClr val="dk1"/>
                </a:solidFill>
                <a:latin typeface="Times"/>
                <a:ea typeface="Times"/>
                <a:cs typeface="Times"/>
                <a:sym typeface="Times"/>
              </a:defRPr>
            </a:lvl5pPr>
            <a:lvl6pPr indent="-101600" lvl="5" marL="2514600" marR="0" rtl="0" algn="l">
              <a:spcBef>
                <a:spcPts val="400"/>
              </a:spcBef>
              <a:spcAft>
                <a:spcPts val="0"/>
              </a:spcAft>
              <a:buClr>
                <a:schemeClr val="dk1"/>
              </a:buClr>
              <a:buSzPct val="100000"/>
              <a:buFont typeface="Times"/>
              <a:buChar char="»"/>
              <a:defRPr b="0" i="0" sz="2000" u="none" cap="none" strike="noStrike">
                <a:solidFill>
                  <a:schemeClr val="dk1"/>
                </a:solidFill>
                <a:latin typeface="Times"/>
                <a:ea typeface="Times"/>
                <a:cs typeface="Times"/>
                <a:sym typeface="Times"/>
              </a:defRPr>
            </a:lvl6pPr>
            <a:lvl7pPr indent="-101600" lvl="6" marL="2971800" marR="0" rtl="0" algn="l">
              <a:spcBef>
                <a:spcPts val="400"/>
              </a:spcBef>
              <a:spcAft>
                <a:spcPts val="0"/>
              </a:spcAft>
              <a:buClr>
                <a:schemeClr val="dk1"/>
              </a:buClr>
              <a:buSzPct val="100000"/>
              <a:buFont typeface="Times"/>
              <a:buChar char="»"/>
              <a:defRPr b="0" i="0" sz="2000" u="none" cap="none" strike="noStrike">
                <a:solidFill>
                  <a:schemeClr val="dk1"/>
                </a:solidFill>
                <a:latin typeface="Times"/>
                <a:ea typeface="Times"/>
                <a:cs typeface="Times"/>
                <a:sym typeface="Times"/>
              </a:defRPr>
            </a:lvl7pPr>
            <a:lvl8pPr indent="-101600" lvl="7" marL="3429000" marR="0" rtl="0" algn="l">
              <a:spcBef>
                <a:spcPts val="400"/>
              </a:spcBef>
              <a:spcAft>
                <a:spcPts val="0"/>
              </a:spcAft>
              <a:buClr>
                <a:schemeClr val="dk1"/>
              </a:buClr>
              <a:buSzPct val="100000"/>
              <a:buFont typeface="Times"/>
              <a:buChar char="»"/>
              <a:defRPr b="0" i="0" sz="2000" u="none" cap="none" strike="noStrike">
                <a:solidFill>
                  <a:schemeClr val="dk1"/>
                </a:solidFill>
                <a:latin typeface="Times"/>
                <a:ea typeface="Times"/>
                <a:cs typeface="Times"/>
                <a:sym typeface="Times"/>
              </a:defRPr>
            </a:lvl8pPr>
            <a:lvl9pPr indent="-101600" lvl="8" marL="3886200" marR="0" rtl="0" algn="l">
              <a:spcBef>
                <a:spcPts val="400"/>
              </a:spcBef>
              <a:spcAft>
                <a:spcPts val="0"/>
              </a:spcAft>
              <a:buClr>
                <a:schemeClr val="dk1"/>
              </a:buClr>
              <a:buSzPct val="100000"/>
              <a:buFont typeface="Times"/>
              <a:buChar char="»"/>
              <a:defRPr b="0" i="0" sz="2000" u="none" cap="none" strike="noStrike">
                <a:solidFill>
                  <a:schemeClr val="dk1"/>
                </a:solidFill>
                <a:latin typeface="Times"/>
                <a:ea typeface="Times"/>
                <a:cs typeface="Times"/>
                <a:sym typeface="Times"/>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42" name="Shape 42"/>
        <p:cNvGrpSpPr/>
        <p:nvPr/>
      </p:nvGrpSpPr>
      <p:grpSpPr>
        <a:xfrm>
          <a:off x="0" y="0"/>
          <a:ext cx="0" cy="0"/>
          <a:chOff x="0" y="0"/>
          <a:chExt cx="0" cy="0"/>
        </a:xfrm>
      </p:grpSpPr>
      <p:pic>
        <p:nvPicPr>
          <p:cNvPr descr="PPbarV11.jpg" id="43" name="Shape 43"/>
          <p:cNvPicPr preferRelativeResize="0"/>
          <p:nvPr/>
        </p:nvPicPr>
        <p:blipFill rotWithShape="1">
          <a:blip r:embed="rId2">
            <a:alphaModFix/>
          </a:blip>
          <a:srcRect b="0" l="0" r="0" t="0"/>
          <a:stretch/>
        </p:blipFill>
        <p:spPr>
          <a:xfrm>
            <a:off x="0" y="0"/>
            <a:ext cx="9144000" cy="942975"/>
          </a:xfrm>
          <a:prstGeom prst="rect">
            <a:avLst/>
          </a:prstGeom>
          <a:noFill/>
          <a:ln>
            <a:noFill/>
          </a:ln>
        </p:spPr>
      </p:pic>
      <p:sp>
        <p:nvSpPr>
          <p:cNvPr id="44" name="Shape 44"/>
          <p:cNvSpPr txBox="1"/>
          <p:nvPr>
            <p:ph type="title"/>
          </p:nvPr>
        </p:nvSpPr>
        <p:spPr>
          <a:xfrm rot="5400000">
            <a:off x="5657850" y="3067049"/>
            <a:ext cx="5029199" cy="1943100"/>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1pPr>
            <a:lvl2pPr indent="0" lvl="1" marL="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2pPr>
            <a:lvl3pPr indent="0" lvl="2" marL="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3pPr>
            <a:lvl4pPr indent="0" lvl="3" marL="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4pPr>
            <a:lvl5pPr indent="0" lvl="4" marL="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5pPr>
            <a:lvl6pPr indent="0" lvl="5" marL="4572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6pPr>
            <a:lvl7pPr indent="0" lvl="6" marL="9144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7pPr>
            <a:lvl8pPr indent="0" lvl="7" marL="13716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8pPr>
            <a:lvl9pPr indent="0" lvl="8" marL="18288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9pPr>
          </a:lstStyle>
          <a:p/>
        </p:txBody>
      </p:sp>
      <p:sp>
        <p:nvSpPr>
          <p:cNvPr id="45" name="Shape 45"/>
          <p:cNvSpPr txBox="1"/>
          <p:nvPr>
            <p:ph idx="1" type="body"/>
          </p:nvPr>
        </p:nvSpPr>
        <p:spPr>
          <a:xfrm rot="5400000">
            <a:off x="1695450" y="1200149"/>
            <a:ext cx="5029199" cy="5676900"/>
          </a:xfrm>
          <a:prstGeom prst="rect">
            <a:avLst/>
          </a:prstGeom>
          <a:noFill/>
          <a:ln>
            <a:noFill/>
          </a:ln>
        </p:spPr>
        <p:txBody>
          <a:bodyPr anchorCtr="0" anchor="t" bIns="91425" lIns="91425" rIns="91425" tIns="91425"/>
          <a:lstStyle>
            <a:lvl1pPr indent="-342900" lvl="0" marL="342900" marR="0" rtl="0" algn="l">
              <a:lnSpc>
                <a:spcPct val="110000"/>
              </a:lnSpc>
              <a:spcBef>
                <a:spcPts val="480"/>
              </a:spcBef>
              <a:spcAft>
                <a:spcPts val="0"/>
              </a:spcAft>
              <a:buNone/>
              <a:defRPr b="1" i="0" sz="1600" u="none" cap="none" strike="noStrike">
                <a:solidFill>
                  <a:schemeClr val="dk1"/>
                </a:solidFill>
                <a:latin typeface="Helvetica Neue"/>
                <a:ea typeface="Helvetica Neue"/>
                <a:cs typeface="Helvetica Neue"/>
                <a:sym typeface="Helvetica Neue"/>
              </a:defRPr>
            </a:lvl1pPr>
            <a:lvl2pPr indent="-285750" lvl="1" marL="742950" marR="0" rtl="0" algn="l">
              <a:spcBef>
                <a:spcPts val="360"/>
              </a:spcBef>
              <a:spcAft>
                <a:spcPts val="0"/>
              </a:spcAft>
              <a:buNone/>
              <a:defRPr b="0" i="0" sz="1200" u="none" cap="none" strike="noStrike">
                <a:solidFill>
                  <a:schemeClr val="dk1"/>
                </a:solidFill>
                <a:latin typeface="Helvetica Neue"/>
                <a:ea typeface="Helvetica Neue"/>
                <a:cs typeface="Helvetica Neue"/>
                <a:sym typeface="Helvetica Neue"/>
              </a:defRPr>
            </a:lvl2pPr>
            <a:lvl3pPr indent="-146050" lvl="2" marL="1143000" marR="0" rtl="0" algn="l">
              <a:spcBef>
                <a:spcPts val="390"/>
              </a:spcBef>
              <a:spcAft>
                <a:spcPts val="0"/>
              </a:spcAft>
              <a:buClr>
                <a:srgbClr val="333399"/>
              </a:buClr>
              <a:buSzPct val="100000"/>
              <a:buFont typeface="Helvetica Neue"/>
              <a:buChar char="•"/>
              <a:defRPr b="1" i="0" sz="1300" u="none" cap="none" strike="noStrike">
                <a:solidFill>
                  <a:srgbClr val="333399"/>
                </a:solidFill>
                <a:latin typeface="Helvetica Neue"/>
                <a:ea typeface="Helvetica Neue"/>
                <a:cs typeface="Helvetica Neue"/>
                <a:sym typeface="Helvetica Neue"/>
              </a:defRPr>
            </a:lvl3pPr>
            <a:lvl4pPr indent="-101600" lvl="3" marL="1600200" marR="0" rtl="0" algn="l">
              <a:spcBef>
                <a:spcPts val="400"/>
              </a:spcBef>
              <a:spcAft>
                <a:spcPts val="0"/>
              </a:spcAft>
              <a:buClr>
                <a:schemeClr val="dk1"/>
              </a:buClr>
              <a:buSzPct val="100000"/>
              <a:buFont typeface="Times"/>
              <a:buChar char="–"/>
              <a:defRPr b="0" i="0" sz="2000" u="none" cap="none" strike="noStrike">
                <a:solidFill>
                  <a:schemeClr val="dk1"/>
                </a:solidFill>
                <a:latin typeface="Times"/>
                <a:ea typeface="Times"/>
                <a:cs typeface="Times"/>
                <a:sym typeface="Times"/>
              </a:defRPr>
            </a:lvl4pPr>
            <a:lvl5pPr indent="-101600" lvl="4" marL="2057400" marR="0" rtl="0" algn="l">
              <a:spcBef>
                <a:spcPts val="400"/>
              </a:spcBef>
              <a:spcAft>
                <a:spcPts val="0"/>
              </a:spcAft>
              <a:buClr>
                <a:schemeClr val="dk1"/>
              </a:buClr>
              <a:buSzPct val="100000"/>
              <a:buFont typeface="Times"/>
              <a:buChar char="»"/>
              <a:defRPr b="0" i="0" sz="2000" u="none" cap="none" strike="noStrike">
                <a:solidFill>
                  <a:schemeClr val="dk1"/>
                </a:solidFill>
                <a:latin typeface="Times"/>
                <a:ea typeface="Times"/>
                <a:cs typeface="Times"/>
                <a:sym typeface="Times"/>
              </a:defRPr>
            </a:lvl5pPr>
            <a:lvl6pPr indent="-101600" lvl="5" marL="2514600" marR="0" rtl="0" algn="l">
              <a:spcBef>
                <a:spcPts val="400"/>
              </a:spcBef>
              <a:spcAft>
                <a:spcPts val="0"/>
              </a:spcAft>
              <a:buClr>
                <a:schemeClr val="dk1"/>
              </a:buClr>
              <a:buSzPct val="100000"/>
              <a:buFont typeface="Times"/>
              <a:buChar char="»"/>
              <a:defRPr b="0" i="0" sz="2000" u="none" cap="none" strike="noStrike">
                <a:solidFill>
                  <a:schemeClr val="dk1"/>
                </a:solidFill>
                <a:latin typeface="Times"/>
                <a:ea typeface="Times"/>
                <a:cs typeface="Times"/>
                <a:sym typeface="Times"/>
              </a:defRPr>
            </a:lvl6pPr>
            <a:lvl7pPr indent="-101600" lvl="6" marL="2971800" marR="0" rtl="0" algn="l">
              <a:spcBef>
                <a:spcPts val="400"/>
              </a:spcBef>
              <a:spcAft>
                <a:spcPts val="0"/>
              </a:spcAft>
              <a:buClr>
                <a:schemeClr val="dk1"/>
              </a:buClr>
              <a:buSzPct val="100000"/>
              <a:buFont typeface="Times"/>
              <a:buChar char="»"/>
              <a:defRPr b="0" i="0" sz="2000" u="none" cap="none" strike="noStrike">
                <a:solidFill>
                  <a:schemeClr val="dk1"/>
                </a:solidFill>
                <a:latin typeface="Times"/>
                <a:ea typeface="Times"/>
                <a:cs typeface="Times"/>
                <a:sym typeface="Times"/>
              </a:defRPr>
            </a:lvl7pPr>
            <a:lvl8pPr indent="-101600" lvl="7" marL="3429000" marR="0" rtl="0" algn="l">
              <a:spcBef>
                <a:spcPts val="400"/>
              </a:spcBef>
              <a:spcAft>
                <a:spcPts val="0"/>
              </a:spcAft>
              <a:buClr>
                <a:schemeClr val="dk1"/>
              </a:buClr>
              <a:buSzPct val="100000"/>
              <a:buFont typeface="Times"/>
              <a:buChar char="»"/>
              <a:defRPr b="0" i="0" sz="2000" u="none" cap="none" strike="noStrike">
                <a:solidFill>
                  <a:schemeClr val="dk1"/>
                </a:solidFill>
                <a:latin typeface="Times"/>
                <a:ea typeface="Times"/>
                <a:cs typeface="Times"/>
                <a:sym typeface="Times"/>
              </a:defRPr>
            </a:lvl8pPr>
            <a:lvl9pPr indent="-101600" lvl="8" marL="3886200" marR="0" rtl="0" algn="l">
              <a:spcBef>
                <a:spcPts val="400"/>
              </a:spcBef>
              <a:spcAft>
                <a:spcPts val="0"/>
              </a:spcAft>
              <a:buClr>
                <a:schemeClr val="dk1"/>
              </a:buClr>
              <a:buSzPct val="100000"/>
              <a:buFont typeface="Times"/>
              <a:buChar char="»"/>
              <a:defRPr b="0" i="0" sz="2000" u="none" cap="none" strike="noStrike">
                <a:solidFill>
                  <a:schemeClr val="dk1"/>
                </a:solidFill>
                <a:latin typeface="Times"/>
                <a:ea typeface="Times"/>
                <a:cs typeface="Times"/>
                <a:sym typeface="Times"/>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46" name="Shape 46"/>
        <p:cNvGrpSpPr/>
        <p:nvPr/>
      </p:nvGrpSpPr>
      <p:grpSpPr>
        <a:xfrm>
          <a:off x="0" y="0"/>
          <a:ext cx="0" cy="0"/>
          <a:chOff x="0" y="0"/>
          <a:chExt cx="0" cy="0"/>
        </a:xfrm>
      </p:grpSpPr>
      <p:sp>
        <p:nvSpPr>
          <p:cNvPr id="47" name="Shape 47"/>
          <p:cNvSpPr txBox="1"/>
          <p:nvPr>
            <p:ph type="title"/>
          </p:nvPr>
        </p:nvSpPr>
        <p:spPr>
          <a:xfrm>
            <a:off x="1371600" y="1524000"/>
            <a:ext cx="7772400" cy="1143000"/>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1pPr>
            <a:lvl2pPr indent="0" lvl="1" marL="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2pPr>
            <a:lvl3pPr indent="0" lvl="2" marL="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3pPr>
            <a:lvl4pPr indent="0" lvl="3" marL="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4pPr>
            <a:lvl5pPr indent="0" lvl="4" marL="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5pPr>
            <a:lvl6pPr indent="0" lvl="5" marL="4572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6pPr>
            <a:lvl7pPr indent="0" lvl="6" marL="9144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7pPr>
            <a:lvl8pPr indent="0" lvl="7" marL="13716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8pPr>
            <a:lvl9pPr indent="0" lvl="8" marL="18288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0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11" Type="http://schemas.openxmlformats.org/officeDocument/2006/relationships/theme" Target="../theme/theme3.xml"/><Relationship Id="rId10" Type="http://schemas.openxmlformats.org/officeDocument/2006/relationships/slideLayout" Target="../slideLayouts/slideLayout9.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slideLayout" Target="../slideLayouts/slideLayout11.xml"/><Relationship Id="rId3" Type="http://schemas.openxmlformats.org/officeDocument/2006/relationships/slideLayout" Target="../slideLayouts/slideLayout12.xml"/><Relationship Id="rId4" Type="http://schemas.openxmlformats.org/officeDocument/2006/relationships/slideLayout" Target="../slideLayouts/slideLayout13.xml"/><Relationship Id="rId11" Type="http://schemas.openxmlformats.org/officeDocument/2006/relationships/slideLayout" Target="../slideLayouts/slideLayout20.xml"/><Relationship Id="rId10" Type="http://schemas.openxmlformats.org/officeDocument/2006/relationships/slideLayout" Target="../slideLayouts/slideLayout19.xml"/><Relationship Id="rId12" Type="http://schemas.openxmlformats.org/officeDocument/2006/relationships/theme" Target="../theme/theme5.xml"/><Relationship Id="rId9" Type="http://schemas.openxmlformats.org/officeDocument/2006/relationships/slideLayout" Target="../slideLayouts/slideLayout18.xml"/><Relationship Id="rId5" Type="http://schemas.openxmlformats.org/officeDocument/2006/relationships/slideLayout" Target="../slideLayouts/slideLayout14.xml"/><Relationship Id="rId6" Type="http://schemas.openxmlformats.org/officeDocument/2006/relationships/slideLayout" Target="../slideLayouts/slideLayout15.xml"/><Relationship Id="rId7" Type="http://schemas.openxmlformats.org/officeDocument/2006/relationships/slideLayout" Target="../slideLayouts/slideLayout16.xml"/><Relationship Id="rId8"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0.xml"/><Relationship Id="rId10" Type="http://schemas.openxmlformats.org/officeDocument/2006/relationships/slideLayout" Target="../slideLayouts/slideLayout29.xml"/><Relationship Id="rId13" Type="http://schemas.openxmlformats.org/officeDocument/2006/relationships/slideLayout" Target="../slideLayouts/slideLayout32.xml"/><Relationship Id="rId12" Type="http://schemas.openxmlformats.org/officeDocument/2006/relationships/slideLayout" Target="../slideLayouts/slideLayout31.xml"/><Relationship Id="rId1" Type="http://schemas.openxmlformats.org/officeDocument/2006/relationships/image" Target="../media/image03.jpg"/><Relationship Id="rId2" Type="http://schemas.openxmlformats.org/officeDocument/2006/relationships/slideLayout" Target="../slideLayouts/slideLayout21.xml"/><Relationship Id="rId3" Type="http://schemas.openxmlformats.org/officeDocument/2006/relationships/slideLayout" Target="../slideLayouts/slideLayout22.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5" Type="http://schemas.openxmlformats.org/officeDocument/2006/relationships/slideLayout" Target="../slideLayouts/slideLayout34.xml"/><Relationship Id="rId14" Type="http://schemas.openxmlformats.org/officeDocument/2006/relationships/slideLayout" Target="../slideLayouts/slideLayout33.xml"/><Relationship Id="rId17" Type="http://schemas.openxmlformats.org/officeDocument/2006/relationships/slideLayout" Target="../slideLayouts/slideLayout36.xml"/><Relationship Id="rId16" Type="http://schemas.openxmlformats.org/officeDocument/2006/relationships/slideLayout" Target="../slideLayouts/slideLayout35.xml"/><Relationship Id="rId5" Type="http://schemas.openxmlformats.org/officeDocument/2006/relationships/slideLayout" Target="../slideLayouts/slideLayout24.xml"/><Relationship Id="rId6" Type="http://schemas.openxmlformats.org/officeDocument/2006/relationships/slideLayout" Target="../slideLayouts/slideLayout25.xml"/><Relationship Id="rId18" Type="http://schemas.openxmlformats.org/officeDocument/2006/relationships/theme" Target="../theme/theme2.xml"/><Relationship Id="rId7" Type="http://schemas.openxmlformats.org/officeDocument/2006/relationships/slideLayout" Target="../slideLayouts/slideLayout26.xml"/><Relationship Id="rId8"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1" Type="http://schemas.openxmlformats.org/officeDocument/2006/relationships/image" Target="../media/image01.jpg"/><Relationship Id="rId2" Type="http://schemas.openxmlformats.org/officeDocument/2006/relationships/slideLayout" Target="../slideLayouts/slideLayout37.xml"/><Relationship Id="rId3" Type="http://schemas.openxmlformats.org/officeDocument/2006/relationships/theme" Target="../theme/theme1.xml"/></Relationships>
</file>

<file path=ppt/slideMasters/_rels/slideMaster5.xml.rels><?xml version="1.0" encoding="UTF-8" standalone="yes"?><Relationships xmlns="http://schemas.openxmlformats.org/package/2006/relationships"><Relationship Id="rId10" Type="http://schemas.openxmlformats.org/officeDocument/2006/relationships/theme" Target="../theme/theme7.xml"/><Relationship Id="rId1" Type="http://schemas.openxmlformats.org/officeDocument/2006/relationships/image" Target="../media/image01.jpg"/><Relationship Id="rId2" Type="http://schemas.openxmlformats.org/officeDocument/2006/relationships/slideLayout" Target="../slideLayouts/slideLayout38.xml"/><Relationship Id="rId3" Type="http://schemas.openxmlformats.org/officeDocument/2006/relationships/slideLayout" Target="../slideLayouts/slideLayout39.xml"/><Relationship Id="rId4" Type="http://schemas.openxmlformats.org/officeDocument/2006/relationships/slideLayout" Target="../slideLayouts/slideLayout40.xml"/><Relationship Id="rId9" Type="http://schemas.openxmlformats.org/officeDocument/2006/relationships/slideLayout" Target="../slideLayouts/slideLayout45.xml"/><Relationship Id="rId5" Type="http://schemas.openxmlformats.org/officeDocument/2006/relationships/slideLayout" Target="../slideLayouts/slideLayout41.xml"/><Relationship Id="rId6" Type="http://schemas.openxmlformats.org/officeDocument/2006/relationships/slideLayout" Target="../slideLayouts/slideLayout42.xml"/><Relationship Id="rId7" Type="http://schemas.openxmlformats.org/officeDocument/2006/relationships/slideLayout" Target="../slideLayouts/slideLayout43.xml"/><Relationship Id="rId8" Type="http://schemas.openxmlformats.org/officeDocument/2006/relationships/slideLayout" Target="../slideLayouts/slideLayout44.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56.xml"/><Relationship Id="rId10" Type="http://schemas.openxmlformats.org/officeDocument/2006/relationships/slideLayout" Target="../slideLayouts/slideLayout55.xml"/><Relationship Id="rId12" Type="http://schemas.openxmlformats.org/officeDocument/2006/relationships/theme" Target="../theme/theme4.xml"/><Relationship Id="rId1" Type="http://schemas.openxmlformats.org/officeDocument/2006/relationships/slideLayout" Target="../slideLayouts/slideLayout46.xml"/><Relationship Id="rId2" Type="http://schemas.openxmlformats.org/officeDocument/2006/relationships/slideLayout" Target="../slideLayouts/slideLayout47.xml"/><Relationship Id="rId3" Type="http://schemas.openxmlformats.org/officeDocument/2006/relationships/slideLayout" Target="../slideLayouts/slideLayout48.xml"/><Relationship Id="rId4" Type="http://schemas.openxmlformats.org/officeDocument/2006/relationships/slideLayout" Target="../slideLayouts/slideLayout49.xml"/><Relationship Id="rId9" Type="http://schemas.openxmlformats.org/officeDocument/2006/relationships/slideLayout" Target="../slideLayouts/slideLayout54.xml"/><Relationship Id="rId5" Type="http://schemas.openxmlformats.org/officeDocument/2006/relationships/slideLayout" Target="../slideLayouts/slideLayout50.xml"/><Relationship Id="rId6" Type="http://schemas.openxmlformats.org/officeDocument/2006/relationships/slideLayout" Target="../slideLayouts/slideLayout51.xml"/><Relationship Id="rId7" Type="http://schemas.openxmlformats.org/officeDocument/2006/relationships/slideLayout" Target="../slideLayouts/slideLayout52.xml"/><Relationship Id="rId8"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9" name="Shape 9"/>
        <p:cNvGrpSpPr/>
        <p:nvPr/>
      </p:nvGrpSpPr>
      <p:grpSpPr>
        <a:xfrm>
          <a:off x="0" y="0"/>
          <a:ext cx="0" cy="0"/>
          <a:chOff x="0" y="0"/>
          <a:chExt cx="0" cy="0"/>
        </a:xfrm>
      </p:grpSpPr>
      <p:sp>
        <p:nvSpPr>
          <p:cNvPr id="10" name="Shape 10"/>
          <p:cNvSpPr txBox="1"/>
          <p:nvPr>
            <p:ph type="title"/>
          </p:nvPr>
        </p:nvSpPr>
        <p:spPr>
          <a:xfrm>
            <a:off x="1371600" y="1524000"/>
            <a:ext cx="7772400" cy="1143000"/>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1pPr>
            <a:lvl2pPr indent="0" lvl="1" marL="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2pPr>
            <a:lvl3pPr indent="0" lvl="2" marL="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3pPr>
            <a:lvl4pPr indent="0" lvl="3" marL="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4pPr>
            <a:lvl5pPr indent="0" lvl="4" marL="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5pPr>
            <a:lvl6pPr indent="0" lvl="5" marL="4572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6pPr>
            <a:lvl7pPr indent="0" lvl="6" marL="9144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7pPr>
            <a:lvl8pPr indent="0" lvl="7" marL="13716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8pPr>
            <a:lvl9pPr indent="0" lvl="8" marL="18288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9pPr>
          </a:lstStyle>
          <a:p/>
        </p:txBody>
      </p:sp>
      <p:sp>
        <p:nvSpPr>
          <p:cNvPr id="11" name="Shape 11"/>
          <p:cNvSpPr txBox="1"/>
          <p:nvPr>
            <p:ph idx="1" type="body"/>
          </p:nvPr>
        </p:nvSpPr>
        <p:spPr>
          <a:xfrm>
            <a:off x="1371600" y="2438400"/>
            <a:ext cx="7772400" cy="4114800"/>
          </a:xfrm>
          <a:prstGeom prst="rect">
            <a:avLst/>
          </a:prstGeom>
          <a:noFill/>
          <a:ln>
            <a:noFill/>
          </a:ln>
        </p:spPr>
        <p:txBody>
          <a:bodyPr anchorCtr="0" anchor="t" bIns="91425" lIns="91425" rIns="91425" tIns="91425"/>
          <a:lstStyle>
            <a:lvl1pPr indent="-342900" lvl="0" marL="342900" marR="0" rtl="0" algn="l">
              <a:lnSpc>
                <a:spcPct val="110000"/>
              </a:lnSpc>
              <a:spcBef>
                <a:spcPts val="480"/>
              </a:spcBef>
              <a:spcAft>
                <a:spcPts val="0"/>
              </a:spcAft>
              <a:buNone/>
              <a:defRPr b="1" i="0" sz="1600" u="none" cap="none" strike="noStrike">
                <a:solidFill>
                  <a:schemeClr val="dk1"/>
                </a:solidFill>
                <a:latin typeface="Helvetica Neue"/>
                <a:ea typeface="Helvetica Neue"/>
                <a:cs typeface="Helvetica Neue"/>
                <a:sym typeface="Helvetica Neue"/>
              </a:defRPr>
            </a:lvl1pPr>
            <a:lvl2pPr indent="-285750" lvl="1" marL="742950" marR="0" rtl="0" algn="l">
              <a:spcBef>
                <a:spcPts val="360"/>
              </a:spcBef>
              <a:spcAft>
                <a:spcPts val="0"/>
              </a:spcAft>
              <a:buNone/>
              <a:defRPr b="0" i="0" sz="1200" u="none" cap="none" strike="noStrike">
                <a:solidFill>
                  <a:schemeClr val="dk1"/>
                </a:solidFill>
                <a:latin typeface="Helvetica Neue"/>
                <a:ea typeface="Helvetica Neue"/>
                <a:cs typeface="Helvetica Neue"/>
                <a:sym typeface="Helvetica Neue"/>
              </a:defRPr>
            </a:lvl2pPr>
            <a:lvl3pPr indent="-146050" lvl="2" marL="1143000" marR="0" rtl="0" algn="l">
              <a:spcBef>
                <a:spcPts val="390"/>
              </a:spcBef>
              <a:spcAft>
                <a:spcPts val="0"/>
              </a:spcAft>
              <a:buClr>
                <a:srgbClr val="333399"/>
              </a:buClr>
              <a:buSzPct val="100000"/>
              <a:buFont typeface="Helvetica Neue"/>
              <a:buChar char="•"/>
              <a:defRPr b="1" i="0" sz="1300" u="none" cap="none" strike="noStrike">
                <a:solidFill>
                  <a:srgbClr val="333399"/>
                </a:solidFill>
                <a:latin typeface="Helvetica Neue"/>
                <a:ea typeface="Helvetica Neue"/>
                <a:cs typeface="Helvetica Neue"/>
                <a:sym typeface="Helvetica Neue"/>
              </a:defRPr>
            </a:lvl3pPr>
            <a:lvl4pPr indent="-101600" lvl="3" marL="1600200" marR="0" rtl="0" algn="l">
              <a:spcBef>
                <a:spcPts val="400"/>
              </a:spcBef>
              <a:spcAft>
                <a:spcPts val="0"/>
              </a:spcAft>
              <a:buClr>
                <a:schemeClr val="dk1"/>
              </a:buClr>
              <a:buSzPct val="100000"/>
              <a:buFont typeface="Times"/>
              <a:buChar char="–"/>
              <a:defRPr b="0" i="0" sz="2000" u="none" cap="none" strike="noStrike">
                <a:solidFill>
                  <a:schemeClr val="dk1"/>
                </a:solidFill>
                <a:latin typeface="Times"/>
                <a:ea typeface="Times"/>
                <a:cs typeface="Times"/>
                <a:sym typeface="Times"/>
              </a:defRPr>
            </a:lvl4pPr>
            <a:lvl5pPr indent="-101600" lvl="4" marL="2057400" marR="0" rtl="0" algn="l">
              <a:spcBef>
                <a:spcPts val="400"/>
              </a:spcBef>
              <a:spcAft>
                <a:spcPts val="0"/>
              </a:spcAft>
              <a:buClr>
                <a:schemeClr val="dk1"/>
              </a:buClr>
              <a:buSzPct val="100000"/>
              <a:buFont typeface="Times"/>
              <a:buChar char="»"/>
              <a:defRPr b="0" i="0" sz="2000" u="none" cap="none" strike="noStrike">
                <a:solidFill>
                  <a:schemeClr val="dk1"/>
                </a:solidFill>
                <a:latin typeface="Times"/>
                <a:ea typeface="Times"/>
                <a:cs typeface="Times"/>
                <a:sym typeface="Times"/>
              </a:defRPr>
            </a:lvl5pPr>
            <a:lvl6pPr indent="-101600" lvl="5" marL="2514600" marR="0" rtl="0" algn="l">
              <a:spcBef>
                <a:spcPts val="400"/>
              </a:spcBef>
              <a:spcAft>
                <a:spcPts val="0"/>
              </a:spcAft>
              <a:buClr>
                <a:schemeClr val="dk1"/>
              </a:buClr>
              <a:buSzPct val="100000"/>
              <a:buFont typeface="Times"/>
              <a:buChar char="»"/>
              <a:defRPr b="0" i="0" sz="2000" u="none" cap="none" strike="noStrike">
                <a:solidFill>
                  <a:schemeClr val="dk1"/>
                </a:solidFill>
                <a:latin typeface="Times"/>
                <a:ea typeface="Times"/>
                <a:cs typeface="Times"/>
                <a:sym typeface="Times"/>
              </a:defRPr>
            </a:lvl6pPr>
            <a:lvl7pPr indent="-101600" lvl="6" marL="2971800" marR="0" rtl="0" algn="l">
              <a:spcBef>
                <a:spcPts val="400"/>
              </a:spcBef>
              <a:spcAft>
                <a:spcPts val="0"/>
              </a:spcAft>
              <a:buClr>
                <a:schemeClr val="dk1"/>
              </a:buClr>
              <a:buSzPct val="100000"/>
              <a:buFont typeface="Times"/>
              <a:buChar char="»"/>
              <a:defRPr b="0" i="0" sz="2000" u="none" cap="none" strike="noStrike">
                <a:solidFill>
                  <a:schemeClr val="dk1"/>
                </a:solidFill>
                <a:latin typeface="Times"/>
                <a:ea typeface="Times"/>
                <a:cs typeface="Times"/>
                <a:sym typeface="Times"/>
              </a:defRPr>
            </a:lvl7pPr>
            <a:lvl8pPr indent="-101600" lvl="7" marL="3429000" marR="0" rtl="0" algn="l">
              <a:spcBef>
                <a:spcPts val="400"/>
              </a:spcBef>
              <a:spcAft>
                <a:spcPts val="0"/>
              </a:spcAft>
              <a:buClr>
                <a:schemeClr val="dk1"/>
              </a:buClr>
              <a:buSzPct val="100000"/>
              <a:buFont typeface="Times"/>
              <a:buChar char="»"/>
              <a:defRPr b="0" i="0" sz="2000" u="none" cap="none" strike="noStrike">
                <a:solidFill>
                  <a:schemeClr val="dk1"/>
                </a:solidFill>
                <a:latin typeface="Times"/>
                <a:ea typeface="Times"/>
                <a:cs typeface="Times"/>
                <a:sym typeface="Times"/>
              </a:defRPr>
            </a:lvl8pPr>
            <a:lvl9pPr indent="-101600" lvl="8" marL="3886200" marR="0" rtl="0" algn="l">
              <a:spcBef>
                <a:spcPts val="400"/>
              </a:spcBef>
              <a:spcAft>
                <a:spcPts val="0"/>
              </a:spcAft>
              <a:buClr>
                <a:schemeClr val="dk1"/>
              </a:buClr>
              <a:buSzPct val="100000"/>
              <a:buFont typeface="Times"/>
              <a:buChar char="»"/>
              <a:defRPr b="0" i="0" sz="2000" u="none" cap="none" strike="noStrike">
                <a:solidFill>
                  <a:schemeClr val="dk1"/>
                </a:solidFill>
                <a:latin typeface="Times"/>
                <a:ea typeface="Times"/>
                <a:cs typeface="Times"/>
                <a:sym typeface="Times"/>
              </a:defRPr>
            </a:lvl9pPr>
          </a:lstStyle>
          <a:p/>
        </p:txBody>
      </p:sp>
      <p:sp>
        <p:nvSpPr>
          <p:cNvPr id="12" name="Shape 12"/>
          <p:cNvSpPr/>
          <p:nvPr/>
        </p:nvSpPr>
        <p:spPr>
          <a:xfrm>
            <a:off x="3492500" y="6588125"/>
            <a:ext cx="5600699" cy="244474"/>
          </a:xfrm>
          <a:prstGeom prst="rect">
            <a:avLst/>
          </a:prstGeom>
          <a:noFill/>
          <a:ln>
            <a:noFill/>
          </a:ln>
        </p:spPr>
        <p:txBody>
          <a:bodyPr anchorCtr="0" anchor="t" bIns="45700" lIns="91425" rIns="91425" tIns="45700">
            <a:noAutofit/>
          </a:bodyPr>
          <a:lstStyle/>
          <a:p>
            <a:pPr indent="0" lvl="0" marL="0" marR="0" rtl="0" algn="r">
              <a:spcBef>
                <a:spcPts val="0"/>
              </a:spcBef>
              <a:buSzPct val="25000"/>
              <a:buNone/>
            </a:pPr>
            <a:r>
              <a:rPr b="0" i="0" lang="en-US" sz="1000" u="none" cap="none" strike="noStrike">
                <a:solidFill>
                  <a:schemeClr val="accent2"/>
                </a:solidFill>
                <a:latin typeface="EB Garamond"/>
                <a:ea typeface="EB Garamond"/>
                <a:cs typeface="EB Garamond"/>
                <a:sym typeface="EB Garamond"/>
              </a:rPr>
              <a:t>Administratively Controlled Information</a:t>
            </a:r>
          </a:p>
        </p:txBody>
      </p:sp>
      <p:pic>
        <p:nvPicPr>
          <p:cNvPr descr="Brighter3.jpg" id="13" name="Shape 13"/>
          <p:cNvPicPr preferRelativeResize="0"/>
          <p:nvPr/>
        </p:nvPicPr>
        <p:blipFill rotWithShape="1">
          <a:blip r:embed="rId1">
            <a:alphaModFix/>
          </a:blip>
          <a:srcRect b="0" l="0" r="0" t="0"/>
          <a:stretch/>
        </p:blipFill>
        <p:spPr>
          <a:xfrm>
            <a:off x="0" y="0"/>
            <a:ext cx="9144000" cy="685800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48" name="Shape 48"/>
        <p:cNvGrpSpPr/>
        <p:nvPr/>
      </p:nvGrpSpPr>
      <p:grpSpPr>
        <a:xfrm>
          <a:off x="0" y="0"/>
          <a:ext cx="0" cy="0"/>
          <a:chOff x="0" y="0"/>
          <a:chExt cx="0" cy="0"/>
        </a:xfrm>
      </p:grpSpPr>
      <p:sp>
        <p:nvSpPr>
          <p:cNvPr id="49" name="Shape 49"/>
          <p:cNvSpPr txBox="1"/>
          <p:nvPr>
            <p:ph type="title"/>
          </p:nvPr>
        </p:nvSpPr>
        <p:spPr>
          <a:xfrm>
            <a:off x="457200" y="274637"/>
            <a:ext cx="8229600" cy="1143000"/>
          </a:xfrm>
          <a:prstGeom prst="rect">
            <a:avLst/>
          </a:prstGeom>
          <a:noFill/>
          <a:ln>
            <a:noFill/>
          </a:ln>
        </p:spPr>
        <p:txBody>
          <a:bodyPr anchorCtr="0" anchor="ctr" bIns="91425" lIns="91425" rIns="91425" tIns="91425"/>
          <a:lstStyle>
            <a:lvl1pPr indent="0" lvl="0" marL="0" marR="0" rtl="0" algn="ctr">
              <a:spcBef>
                <a:spcPts val="0"/>
              </a:spcBef>
              <a:buClr>
                <a:schemeClr val="dk1"/>
              </a:buClr>
              <a:buFont typeface="Calibri"/>
              <a:buNone/>
              <a:defRPr b="0" i="0" sz="4400" u="none" cap="none" strike="noStrike">
                <a:solidFill>
                  <a:schemeClr val="dk1"/>
                </a:solidFill>
                <a:latin typeface="Calibri"/>
                <a:ea typeface="Calibri"/>
                <a:cs typeface="Calibri"/>
                <a:sym typeface="Calibri"/>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50" name="Shape 50"/>
          <p:cNvSpPr txBox="1"/>
          <p:nvPr>
            <p:ph idx="1" type="body"/>
          </p:nvPr>
        </p:nvSpPr>
        <p:spPr>
          <a:xfrm>
            <a:off x="457200" y="1600200"/>
            <a:ext cx="8229600" cy="4525963"/>
          </a:xfrm>
          <a:prstGeom prst="rect">
            <a:avLst/>
          </a:prstGeom>
          <a:noFill/>
          <a:ln>
            <a:noFill/>
          </a:ln>
        </p:spPr>
        <p:txBody>
          <a:bodyPr anchorCtr="0" anchor="t" bIns="91425" lIns="91425" rIns="91425" tIns="91425"/>
          <a:lstStyle>
            <a:lvl1pPr indent="-139700" lvl="0" marL="342900" marR="0" rtl="0" algn="l">
              <a:spcBef>
                <a:spcPts val="640"/>
              </a:spcBef>
              <a:buClr>
                <a:schemeClr val="dk1"/>
              </a:buClr>
              <a:buSzPct val="100000"/>
              <a:buFont typeface="Arial"/>
              <a:buChar char="•"/>
              <a:defRPr b="0" i="0" sz="3200" u="none" cap="none" strike="noStrike">
                <a:solidFill>
                  <a:schemeClr val="dk1"/>
                </a:solidFill>
                <a:latin typeface="Calibri"/>
                <a:ea typeface="Calibri"/>
                <a:cs typeface="Calibri"/>
                <a:sym typeface="Calibri"/>
              </a:defRPr>
            </a:lvl1pPr>
            <a:lvl2pPr indent="-107950" lvl="1" marL="742950" marR="0" rtl="0" algn="l">
              <a:spcBef>
                <a:spcPts val="560"/>
              </a:spcBef>
              <a:buClr>
                <a:schemeClr val="dk1"/>
              </a:buClr>
              <a:buSzPct val="100000"/>
              <a:buFont typeface="Arial"/>
              <a:buChar char="–"/>
              <a:defRPr b="0" i="0" sz="2800" u="none" cap="none" strike="noStrike">
                <a:solidFill>
                  <a:schemeClr val="dk1"/>
                </a:solidFill>
                <a:latin typeface="Calibri"/>
                <a:ea typeface="Calibri"/>
                <a:cs typeface="Calibri"/>
                <a:sym typeface="Calibri"/>
              </a:defRPr>
            </a:lvl2pPr>
            <a:lvl3pPr indent="-76200" lvl="2" marL="1143000" marR="0" rtl="0" algn="l">
              <a:spcBef>
                <a:spcPts val="480"/>
              </a:spcBef>
              <a:buClr>
                <a:schemeClr val="dk1"/>
              </a:buClr>
              <a:buSzPct val="100000"/>
              <a:buFont typeface="Arial"/>
              <a:buChar char="•"/>
              <a:defRPr b="0" i="0" sz="2400" u="none" cap="none" strike="noStrike">
                <a:solidFill>
                  <a:schemeClr val="dk1"/>
                </a:solidFill>
                <a:latin typeface="Calibri"/>
                <a:ea typeface="Calibri"/>
                <a:cs typeface="Calibri"/>
                <a:sym typeface="Calibri"/>
              </a:defRPr>
            </a:lvl3pPr>
            <a:lvl4pPr indent="-101600" lvl="3" marL="16002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4pPr>
            <a:lvl5pPr indent="-101600" lvl="4" marL="20574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9pPr>
          </a:lstStyle>
          <a:p/>
        </p:txBody>
      </p:sp>
      <p:sp>
        <p:nvSpPr>
          <p:cNvPr id="51" name="Shape 51"/>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52" name="Shape 52"/>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53" name="Shape 53"/>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 accent1="accent1" accent2="accent2" accent3="accent3" accent4="accent4" accent5="accent5" accent6="accent6" bg1="lt1" bg2="dk2" tx1="dk1" tx2="lt2" folHlink="folHlink" hlink="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123" name="Shape 123"/>
        <p:cNvGrpSpPr/>
        <p:nvPr/>
      </p:nvGrpSpPr>
      <p:grpSpPr>
        <a:xfrm>
          <a:off x="0" y="0"/>
          <a:ext cx="0" cy="0"/>
          <a:chOff x="0" y="0"/>
          <a:chExt cx="0" cy="0"/>
        </a:xfrm>
      </p:grpSpPr>
      <p:sp>
        <p:nvSpPr>
          <p:cNvPr id="124" name="Shape 124"/>
          <p:cNvSpPr txBox="1"/>
          <p:nvPr>
            <p:ph type="title"/>
          </p:nvPr>
        </p:nvSpPr>
        <p:spPr>
          <a:xfrm>
            <a:off x="685800" y="609600"/>
            <a:ext cx="7772400" cy="609599"/>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1" i="0" sz="3200" u="none" cap="none" strike="noStrike">
                <a:solidFill>
                  <a:srgbClr val="FF3300"/>
                </a:solidFill>
                <a:latin typeface="Arimo"/>
                <a:ea typeface="Arimo"/>
                <a:cs typeface="Arimo"/>
                <a:sym typeface="Arimo"/>
              </a:defRPr>
            </a:lvl1pPr>
            <a:lvl2pPr indent="0" lvl="1" marL="0" marR="0" rtl="0" algn="ctr">
              <a:spcBef>
                <a:spcPts val="0"/>
              </a:spcBef>
              <a:spcAft>
                <a:spcPts val="0"/>
              </a:spcAft>
              <a:buNone/>
              <a:defRPr b="1" i="0" sz="3200" u="none" cap="none" strike="noStrike">
                <a:solidFill>
                  <a:srgbClr val="FF3300"/>
                </a:solidFill>
                <a:latin typeface="Arimo"/>
                <a:ea typeface="Arimo"/>
                <a:cs typeface="Arimo"/>
                <a:sym typeface="Arimo"/>
              </a:defRPr>
            </a:lvl2pPr>
            <a:lvl3pPr indent="0" lvl="2" marL="0" marR="0" rtl="0" algn="ctr">
              <a:spcBef>
                <a:spcPts val="0"/>
              </a:spcBef>
              <a:spcAft>
                <a:spcPts val="0"/>
              </a:spcAft>
              <a:buNone/>
              <a:defRPr b="1" i="0" sz="3200" u="none" cap="none" strike="noStrike">
                <a:solidFill>
                  <a:srgbClr val="FF3300"/>
                </a:solidFill>
                <a:latin typeface="Arimo"/>
                <a:ea typeface="Arimo"/>
                <a:cs typeface="Arimo"/>
                <a:sym typeface="Arimo"/>
              </a:defRPr>
            </a:lvl3pPr>
            <a:lvl4pPr indent="0" lvl="3" marL="0" marR="0" rtl="0" algn="ctr">
              <a:spcBef>
                <a:spcPts val="0"/>
              </a:spcBef>
              <a:spcAft>
                <a:spcPts val="0"/>
              </a:spcAft>
              <a:buNone/>
              <a:defRPr b="1" i="0" sz="3200" u="none" cap="none" strike="noStrike">
                <a:solidFill>
                  <a:srgbClr val="FF3300"/>
                </a:solidFill>
                <a:latin typeface="Arimo"/>
                <a:ea typeface="Arimo"/>
                <a:cs typeface="Arimo"/>
                <a:sym typeface="Arimo"/>
              </a:defRPr>
            </a:lvl4pPr>
            <a:lvl5pPr indent="0" lvl="4" marL="0" marR="0" rtl="0" algn="ctr">
              <a:spcBef>
                <a:spcPts val="0"/>
              </a:spcBef>
              <a:spcAft>
                <a:spcPts val="0"/>
              </a:spcAft>
              <a:buNone/>
              <a:defRPr b="1" i="0" sz="3200" u="none" cap="none" strike="noStrike">
                <a:solidFill>
                  <a:srgbClr val="FF3300"/>
                </a:solidFill>
                <a:latin typeface="Arimo"/>
                <a:ea typeface="Arimo"/>
                <a:cs typeface="Arimo"/>
                <a:sym typeface="Arimo"/>
              </a:defRPr>
            </a:lvl5pPr>
            <a:lvl6pPr indent="0" lvl="5" marL="457200" marR="0" rtl="0" algn="ctr">
              <a:spcBef>
                <a:spcPts val="0"/>
              </a:spcBef>
              <a:spcAft>
                <a:spcPts val="0"/>
              </a:spcAft>
              <a:buNone/>
              <a:defRPr b="1" i="0" sz="3200" u="none" cap="none" strike="noStrike">
                <a:solidFill>
                  <a:srgbClr val="FF3300"/>
                </a:solidFill>
                <a:latin typeface="Arimo"/>
                <a:ea typeface="Arimo"/>
                <a:cs typeface="Arimo"/>
                <a:sym typeface="Arimo"/>
              </a:defRPr>
            </a:lvl6pPr>
            <a:lvl7pPr indent="0" lvl="6" marL="914400" marR="0" rtl="0" algn="ctr">
              <a:spcBef>
                <a:spcPts val="0"/>
              </a:spcBef>
              <a:spcAft>
                <a:spcPts val="0"/>
              </a:spcAft>
              <a:buNone/>
              <a:defRPr b="1" i="0" sz="3200" u="none" cap="none" strike="noStrike">
                <a:solidFill>
                  <a:srgbClr val="FF3300"/>
                </a:solidFill>
                <a:latin typeface="Arimo"/>
                <a:ea typeface="Arimo"/>
                <a:cs typeface="Arimo"/>
                <a:sym typeface="Arimo"/>
              </a:defRPr>
            </a:lvl7pPr>
            <a:lvl8pPr indent="0" lvl="7" marL="1371600" marR="0" rtl="0" algn="ctr">
              <a:spcBef>
                <a:spcPts val="0"/>
              </a:spcBef>
              <a:spcAft>
                <a:spcPts val="0"/>
              </a:spcAft>
              <a:buNone/>
              <a:defRPr b="1" i="0" sz="3200" u="none" cap="none" strike="noStrike">
                <a:solidFill>
                  <a:srgbClr val="FF3300"/>
                </a:solidFill>
                <a:latin typeface="Arimo"/>
                <a:ea typeface="Arimo"/>
                <a:cs typeface="Arimo"/>
                <a:sym typeface="Arimo"/>
              </a:defRPr>
            </a:lvl8pPr>
            <a:lvl9pPr indent="0" lvl="8" marL="1828800" marR="0" rtl="0" algn="ctr">
              <a:spcBef>
                <a:spcPts val="0"/>
              </a:spcBef>
              <a:spcAft>
                <a:spcPts val="0"/>
              </a:spcAft>
              <a:buNone/>
              <a:defRPr b="1" i="0" sz="3200" u="none" cap="none" strike="noStrike">
                <a:solidFill>
                  <a:srgbClr val="FF3300"/>
                </a:solidFill>
                <a:latin typeface="Arimo"/>
                <a:ea typeface="Arimo"/>
                <a:cs typeface="Arimo"/>
                <a:sym typeface="Arimo"/>
              </a:defRPr>
            </a:lvl9pPr>
          </a:lstStyle>
          <a:p/>
        </p:txBody>
      </p:sp>
      <p:sp>
        <p:nvSpPr>
          <p:cNvPr id="125" name="Shape 125"/>
          <p:cNvSpPr txBox="1"/>
          <p:nvPr>
            <p:ph idx="1" type="body"/>
          </p:nvPr>
        </p:nvSpPr>
        <p:spPr>
          <a:xfrm>
            <a:off x="685800" y="1981200"/>
            <a:ext cx="7772400" cy="4114800"/>
          </a:xfrm>
          <a:prstGeom prst="rect">
            <a:avLst/>
          </a:prstGeom>
          <a:noFill/>
          <a:ln>
            <a:noFill/>
          </a:ln>
        </p:spPr>
        <p:txBody>
          <a:bodyPr anchorCtr="0" anchor="t" bIns="91425" lIns="91425" rIns="91425" tIns="91425"/>
          <a:lstStyle>
            <a:lvl1pPr indent="-165100" lvl="0" marL="342900" marR="0" rtl="0" algn="l">
              <a:spcBef>
                <a:spcPts val="560"/>
              </a:spcBef>
              <a:spcAft>
                <a:spcPts val="0"/>
              </a:spcAft>
              <a:buClr>
                <a:srgbClr val="000099"/>
              </a:buClr>
              <a:buSzPct val="100000"/>
              <a:buFont typeface="Arimo"/>
              <a:buChar char="•"/>
              <a:defRPr b="0" i="0" sz="2800" u="none" cap="none" strike="noStrike">
                <a:solidFill>
                  <a:srgbClr val="000099"/>
                </a:solidFill>
                <a:latin typeface="Arimo"/>
                <a:ea typeface="Arimo"/>
                <a:cs typeface="Arimo"/>
                <a:sym typeface="Arimo"/>
              </a:defRPr>
            </a:lvl1pPr>
            <a:lvl2pPr indent="-133350" lvl="1" marL="742950" marR="0" rtl="0" algn="l">
              <a:spcBef>
                <a:spcPts val="480"/>
              </a:spcBef>
              <a:spcAft>
                <a:spcPts val="0"/>
              </a:spcAft>
              <a:buClr>
                <a:srgbClr val="333399"/>
              </a:buClr>
              <a:buSzPct val="100000"/>
              <a:buFont typeface="Arimo"/>
              <a:buChar char="–"/>
              <a:defRPr b="0" i="0" sz="2400" u="none" cap="none" strike="noStrike">
                <a:solidFill>
                  <a:srgbClr val="333399"/>
                </a:solidFill>
                <a:latin typeface="Arimo"/>
                <a:ea typeface="Arimo"/>
                <a:cs typeface="Arimo"/>
                <a:sym typeface="Arimo"/>
              </a:defRPr>
            </a:lvl2pPr>
            <a:lvl3pPr indent="-101600" lvl="2" marL="1143000" marR="0" rtl="0" algn="l">
              <a:spcBef>
                <a:spcPts val="400"/>
              </a:spcBef>
              <a:spcAft>
                <a:spcPts val="0"/>
              </a:spcAft>
              <a:buClr>
                <a:schemeClr val="accent2"/>
              </a:buClr>
              <a:buSzPct val="100000"/>
              <a:buFont typeface="Arimo"/>
              <a:buChar char="•"/>
              <a:defRPr b="0" i="0" sz="2000" u="none" cap="none" strike="noStrike">
                <a:solidFill>
                  <a:schemeClr val="accent2"/>
                </a:solidFill>
                <a:latin typeface="Arimo"/>
                <a:ea typeface="Arimo"/>
                <a:cs typeface="Arimo"/>
                <a:sym typeface="Arimo"/>
              </a:defRPr>
            </a:lvl3pPr>
            <a:lvl4pPr indent="-101600" lvl="3" marL="16002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4pPr>
            <a:lvl5pPr indent="-101600" lvl="4" marL="20574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5pPr>
            <a:lvl6pPr indent="-101600" lvl="5" marL="25146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6pPr>
            <a:lvl7pPr indent="-101600" lvl="6" marL="29718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7pPr>
            <a:lvl8pPr indent="-101600" lvl="7" marL="34290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8pPr>
            <a:lvl9pPr indent="-101600" lvl="8" marL="3886200" marR="0" rtl="0" algn="l">
              <a:spcBef>
                <a:spcPts val="400"/>
              </a:spcBef>
              <a:spcAft>
                <a:spcPts val="0"/>
              </a:spcAft>
              <a:buClr>
                <a:schemeClr val="dk1"/>
              </a:buClr>
              <a:buSzPct val="100000"/>
              <a:buFont typeface="Arimo"/>
              <a:buChar char="»"/>
              <a:defRPr b="0" i="0" sz="2000" u="none" cap="none" strike="noStrike">
                <a:solidFill>
                  <a:schemeClr val="dk1"/>
                </a:solidFill>
                <a:latin typeface="Arimo"/>
                <a:ea typeface="Arimo"/>
                <a:cs typeface="Arimo"/>
                <a:sym typeface="Arimo"/>
              </a:defRPr>
            </a:lvl9pPr>
          </a:lstStyle>
          <a:p/>
        </p:txBody>
      </p:sp>
      <p:sp>
        <p:nvSpPr>
          <p:cNvPr id="126" name="Shape 126"/>
          <p:cNvSpPr txBox="1"/>
          <p:nvPr>
            <p:ph idx="10" type="dt"/>
          </p:nvPr>
        </p:nvSpPr>
        <p:spPr>
          <a:xfrm>
            <a:off x="685800" y="6248400"/>
            <a:ext cx="3200399" cy="457200"/>
          </a:xfrm>
          <a:prstGeom prst="rect">
            <a:avLst/>
          </a:prstGeom>
          <a:noFill/>
          <a:ln>
            <a:noFill/>
          </a:ln>
        </p:spPr>
        <p:txBody>
          <a:bodyPr anchorCtr="0" anchor="t" bIns="91425" lIns="91425" rIns="91425" tIns="91425"/>
          <a:lstStyle>
            <a:lvl1pPr indent="0" lvl="0" marL="0" marR="0" rtl="0" algn="l">
              <a:spcBef>
                <a:spcPts val="0"/>
              </a:spcBef>
              <a:buNone/>
              <a:defRPr b="0" i="0" sz="1400" u="none" cap="none" strike="noStrike">
                <a:solidFill>
                  <a:schemeClr val="dk1"/>
                </a:solidFill>
                <a:latin typeface="Times New Roman"/>
                <a:ea typeface="Times New Roman"/>
                <a:cs typeface="Times New Roman"/>
                <a:sym typeface="Times New Roman"/>
              </a:defRPr>
            </a:lvl1pPr>
            <a:lvl2pPr indent="0" lvl="1" marL="457200" marR="0" rtl="0" algn="l">
              <a:spcBef>
                <a:spcPts val="0"/>
              </a:spcBef>
              <a:buNone/>
              <a:defRPr b="0" i="0" sz="1800" u="none" cap="none" strike="noStrike">
                <a:solidFill>
                  <a:schemeClr val="dk1"/>
                </a:solidFill>
                <a:latin typeface="Arimo"/>
                <a:ea typeface="Arimo"/>
                <a:cs typeface="Arimo"/>
                <a:sym typeface="Arimo"/>
              </a:defRPr>
            </a:lvl2pPr>
            <a:lvl3pPr indent="0" lvl="2" marL="914400" marR="0" rtl="0" algn="l">
              <a:spcBef>
                <a:spcPts val="0"/>
              </a:spcBef>
              <a:buNone/>
              <a:defRPr b="0" i="0" sz="1800" u="none" cap="none" strike="noStrike">
                <a:solidFill>
                  <a:schemeClr val="dk1"/>
                </a:solidFill>
                <a:latin typeface="Arimo"/>
                <a:ea typeface="Arimo"/>
                <a:cs typeface="Arimo"/>
                <a:sym typeface="Arimo"/>
              </a:defRPr>
            </a:lvl3pPr>
            <a:lvl4pPr indent="0" lvl="3" marL="1371600" marR="0" rtl="0" algn="l">
              <a:spcBef>
                <a:spcPts val="0"/>
              </a:spcBef>
              <a:buNone/>
              <a:defRPr b="0" i="0" sz="1800" u="none" cap="none" strike="noStrike">
                <a:solidFill>
                  <a:schemeClr val="dk1"/>
                </a:solidFill>
                <a:latin typeface="Arimo"/>
                <a:ea typeface="Arimo"/>
                <a:cs typeface="Arimo"/>
                <a:sym typeface="Arimo"/>
              </a:defRPr>
            </a:lvl4pPr>
            <a:lvl5pPr indent="0" lvl="4" marL="1828800" marR="0" rtl="0" algn="l">
              <a:spcBef>
                <a:spcPts val="0"/>
              </a:spcBef>
              <a:buNone/>
              <a:defRPr b="0" i="0" sz="1800" u="none" cap="none" strike="noStrike">
                <a:solidFill>
                  <a:schemeClr val="dk1"/>
                </a:solidFill>
                <a:latin typeface="Arimo"/>
                <a:ea typeface="Arimo"/>
                <a:cs typeface="Arimo"/>
                <a:sym typeface="Arimo"/>
              </a:defRPr>
            </a:lvl5pPr>
            <a:lvl6pPr indent="0" lvl="5" marL="2286000" marR="0" rtl="0" algn="l">
              <a:spcBef>
                <a:spcPts val="0"/>
              </a:spcBef>
              <a:buNone/>
              <a:defRPr b="0" i="0" sz="1800" u="none" cap="none" strike="noStrike">
                <a:solidFill>
                  <a:schemeClr val="dk1"/>
                </a:solidFill>
                <a:latin typeface="Arimo"/>
                <a:ea typeface="Arimo"/>
                <a:cs typeface="Arimo"/>
                <a:sym typeface="Arimo"/>
              </a:defRPr>
            </a:lvl6pPr>
            <a:lvl7pPr indent="0" lvl="6" marL="2743200" marR="0" rtl="0" algn="l">
              <a:spcBef>
                <a:spcPts val="0"/>
              </a:spcBef>
              <a:buNone/>
              <a:defRPr b="0" i="0" sz="1800" u="none" cap="none" strike="noStrike">
                <a:solidFill>
                  <a:schemeClr val="dk1"/>
                </a:solidFill>
                <a:latin typeface="Arimo"/>
                <a:ea typeface="Arimo"/>
                <a:cs typeface="Arimo"/>
                <a:sym typeface="Arimo"/>
              </a:defRPr>
            </a:lvl7pPr>
            <a:lvl8pPr indent="0" lvl="7" marL="3200400" marR="0" rtl="0" algn="l">
              <a:spcBef>
                <a:spcPts val="0"/>
              </a:spcBef>
              <a:buNone/>
              <a:defRPr b="0" i="0" sz="1800" u="none" cap="none" strike="noStrike">
                <a:solidFill>
                  <a:schemeClr val="dk1"/>
                </a:solidFill>
                <a:latin typeface="Arimo"/>
                <a:ea typeface="Arimo"/>
                <a:cs typeface="Arimo"/>
                <a:sym typeface="Arimo"/>
              </a:defRPr>
            </a:lvl8pPr>
            <a:lvl9pPr indent="0" lvl="8" marL="3657600" marR="0" rtl="0" algn="l">
              <a:spcBef>
                <a:spcPts val="0"/>
              </a:spcBef>
              <a:buNone/>
              <a:defRPr b="0" i="0" sz="1800" u="none" cap="none" strike="noStrike">
                <a:solidFill>
                  <a:schemeClr val="dk1"/>
                </a:solidFill>
                <a:latin typeface="Arimo"/>
                <a:ea typeface="Arimo"/>
                <a:cs typeface="Arimo"/>
                <a:sym typeface="Arimo"/>
              </a:defRPr>
            </a:lvl9pPr>
          </a:lstStyle>
          <a:p/>
        </p:txBody>
      </p:sp>
      <p:sp>
        <p:nvSpPr>
          <p:cNvPr id="127" name="Shape 127"/>
          <p:cNvSpPr txBox="1"/>
          <p:nvPr>
            <p:ph idx="12" type="sldNum"/>
          </p:nvPr>
        </p:nvSpPr>
        <p:spPr>
          <a:xfrm>
            <a:off x="6553200" y="6248400"/>
            <a:ext cx="1904999" cy="457200"/>
          </a:xfrm>
          <a:prstGeom prst="rect">
            <a:avLst/>
          </a:prstGeom>
          <a:noFill/>
          <a:ln>
            <a:noFill/>
          </a:ln>
        </p:spPr>
        <p:txBody>
          <a:bodyPr anchorCtr="0" anchor="t" bIns="45700" lIns="91425" rIns="91425" tIns="45700">
            <a:noAutofit/>
          </a:bodyPr>
          <a:lstStyle/>
          <a:p>
            <a:pPr indent="0" lvl="0" marL="0" marR="0" rtl="0" algn="r">
              <a:spcBef>
                <a:spcPts val="0"/>
              </a:spcBef>
              <a:buSzPct val="25000"/>
              <a:buNone/>
            </a:pPr>
            <a:fld id="{00000000-1234-1234-1234-123412341234}" type="slidenum">
              <a:rPr b="0" i="0" lang="en-US" sz="1400" u="none" cap="none" strike="noStrike">
                <a:solidFill>
                  <a:schemeClr val="dk1"/>
                </a:solidFill>
                <a:latin typeface="Arimo"/>
                <a:ea typeface="Arimo"/>
                <a:cs typeface="Arimo"/>
                <a:sym typeface="Arimo"/>
              </a:rPr>
              <a:t>‹#›</a:t>
            </a:fld>
          </a:p>
        </p:txBody>
      </p:sp>
      <p:pic>
        <p:nvPicPr>
          <p:cNvPr id="128" name="Shape 128"/>
          <p:cNvPicPr preferRelativeResize="0"/>
          <p:nvPr/>
        </p:nvPicPr>
        <p:blipFill rotWithShape="1">
          <a:blip r:embed="rId1">
            <a:alphaModFix/>
          </a:blip>
          <a:srcRect b="0" l="0" r="0" t="0"/>
          <a:stretch/>
        </p:blipFill>
        <p:spPr>
          <a:xfrm>
            <a:off x="0" y="0"/>
            <a:ext cx="9145588" cy="749299"/>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dk1"/>
        </a:solidFill>
      </p:bgPr>
    </p:bg>
    <p:spTree>
      <p:nvGrpSpPr>
        <p:cNvPr id="209" name="Shape 209"/>
        <p:cNvGrpSpPr/>
        <p:nvPr/>
      </p:nvGrpSpPr>
      <p:grpSpPr>
        <a:xfrm>
          <a:off x="0" y="0"/>
          <a:ext cx="0" cy="0"/>
          <a:chOff x="0" y="0"/>
          <a:chExt cx="0" cy="0"/>
        </a:xfrm>
      </p:grpSpPr>
      <p:sp>
        <p:nvSpPr>
          <p:cNvPr id="210" name="Shape 210"/>
          <p:cNvSpPr txBox="1"/>
          <p:nvPr>
            <p:ph type="title"/>
          </p:nvPr>
        </p:nvSpPr>
        <p:spPr>
          <a:xfrm>
            <a:off x="1371600" y="1524000"/>
            <a:ext cx="7772400" cy="1143000"/>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3100" u="none" cap="none" strike="noStrike">
                <a:solidFill>
                  <a:srgbClr val="333399"/>
                </a:solidFill>
                <a:latin typeface="Arial"/>
                <a:ea typeface="Arial"/>
                <a:cs typeface="Arial"/>
                <a:sym typeface="Arial"/>
              </a:defRPr>
            </a:lvl1pPr>
            <a:lvl2pPr indent="0" lvl="1" marL="0" marR="0" rtl="0" algn="l">
              <a:spcBef>
                <a:spcPts val="0"/>
              </a:spcBef>
              <a:spcAft>
                <a:spcPts val="0"/>
              </a:spcAft>
              <a:buNone/>
              <a:defRPr b="0" i="0" sz="3100" u="none" cap="none" strike="noStrike">
                <a:solidFill>
                  <a:srgbClr val="333399"/>
                </a:solidFill>
                <a:latin typeface="Arial"/>
                <a:ea typeface="Arial"/>
                <a:cs typeface="Arial"/>
                <a:sym typeface="Arial"/>
              </a:defRPr>
            </a:lvl2pPr>
            <a:lvl3pPr indent="0" lvl="2" marL="0" marR="0" rtl="0" algn="l">
              <a:spcBef>
                <a:spcPts val="0"/>
              </a:spcBef>
              <a:spcAft>
                <a:spcPts val="0"/>
              </a:spcAft>
              <a:buNone/>
              <a:defRPr b="0" i="0" sz="3100" u="none" cap="none" strike="noStrike">
                <a:solidFill>
                  <a:srgbClr val="333399"/>
                </a:solidFill>
                <a:latin typeface="Arial"/>
                <a:ea typeface="Arial"/>
                <a:cs typeface="Arial"/>
                <a:sym typeface="Arial"/>
              </a:defRPr>
            </a:lvl3pPr>
            <a:lvl4pPr indent="0" lvl="3" marL="0" marR="0" rtl="0" algn="l">
              <a:spcBef>
                <a:spcPts val="0"/>
              </a:spcBef>
              <a:spcAft>
                <a:spcPts val="0"/>
              </a:spcAft>
              <a:buNone/>
              <a:defRPr b="0" i="0" sz="3100" u="none" cap="none" strike="noStrike">
                <a:solidFill>
                  <a:srgbClr val="333399"/>
                </a:solidFill>
                <a:latin typeface="Arial"/>
                <a:ea typeface="Arial"/>
                <a:cs typeface="Arial"/>
                <a:sym typeface="Arial"/>
              </a:defRPr>
            </a:lvl4pPr>
            <a:lvl5pPr indent="0" lvl="4" marL="0" marR="0" rtl="0" algn="l">
              <a:spcBef>
                <a:spcPts val="0"/>
              </a:spcBef>
              <a:spcAft>
                <a:spcPts val="0"/>
              </a:spcAft>
              <a:buNone/>
              <a:defRPr b="0" i="0" sz="3100" u="none" cap="none" strike="noStrike">
                <a:solidFill>
                  <a:srgbClr val="333399"/>
                </a:solidFill>
                <a:latin typeface="Arial"/>
                <a:ea typeface="Arial"/>
                <a:cs typeface="Arial"/>
                <a:sym typeface="Arial"/>
              </a:defRPr>
            </a:lvl5pPr>
            <a:lvl6pPr indent="0" lvl="5" marL="4572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6pPr>
            <a:lvl7pPr indent="0" lvl="6" marL="9144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7pPr>
            <a:lvl8pPr indent="0" lvl="7" marL="13716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8pPr>
            <a:lvl9pPr indent="0" lvl="8" marL="18288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9pPr>
          </a:lstStyle>
          <a:p/>
        </p:txBody>
      </p:sp>
      <p:sp>
        <p:nvSpPr>
          <p:cNvPr id="211" name="Shape 211"/>
          <p:cNvSpPr txBox="1"/>
          <p:nvPr>
            <p:ph idx="1" type="body"/>
          </p:nvPr>
        </p:nvSpPr>
        <p:spPr>
          <a:xfrm>
            <a:off x="1371600" y="2438400"/>
            <a:ext cx="7772400" cy="4114800"/>
          </a:xfrm>
          <a:prstGeom prst="rect">
            <a:avLst/>
          </a:prstGeom>
          <a:noFill/>
          <a:ln>
            <a:noFill/>
          </a:ln>
        </p:spPr>
        <p:txBody>
          <a:bodyPr anchorCtr="0" anchor="t" bIns="91425" lIns="91425" rIns="91425" tIns="91425"/>
          <a:lstStyle>
            <a:lvl1pPr indent="-342900" lvl="0" marL="342900" marR="0" rtl="0" algn="l">
              <a:lnSpc>
                <a:spcPct val="110000"/>
              </a:lnSpc>
              <a:spcBef>
                <a:spcPts val="480"/>
              </a:spcBef>
              <a:spcAft>
                <a:spcPts val="0"/>
              </a:spcAft>
              <a:buNone/>
              <a:defRPr b="1" i="0" sz="1600" u="none" cap="none" strike="noStrike">
                <a:solidFill>
                  <a:schemeClr val="lt1"/>
                </a:solidFill>
                <a:latin typeface="Arial"/>
                <a:ea typeface="Arial"/>
                <a:cs typeface="Arial"/>
                <a:sym typeface="Arial"/>
              </a:defRPr>
            </a:lvl1pPr>
            <a:lvl2pPr indent="-285750" lvl="1" marL="742950" marR="0" rtl="0" algn="l">
              <a:spcBef>
                <a:spcPts val="360"/>
              </a:spcBef>
              <a:spcAft>
                <a:spcPts val="0"/>
              </a:spcAft>
              <a:buNone/>
              <a:defRPr b="0" i="0" sz="1200" u="none" cap="none" strike="noStrike">
                <a:solidFill>
                  <a:schemeClr val="lt1"/>
                </a:solidFill>
                <a:latin typeface="Arial"/>
                <a:ea typeface="Arial"/>
                <a:cs typeface="Arial"/>
                <a:sym typeface="Arial"/>
              </a:defRPr>
            </a:lvl2pPr>
            <a:lvl3pPr indent="-146050" lvl="2" marL="1143000" marR="0" rtl="0" algn="l">
              <a:spcBef>
                <a:spcPts val="390"/>
              </a:spcBef>
              <a:spcAft>
                <a:spcPts val="0"/>
              </a:spcAft>
              <a:buClr>
                <a:srgbClr val="333399"/>
              </a:buClr>
              <a:buSzPct val="100000"/>
              <a:buFont typeface="Arial"/>
              <a:buChar char="•"/>
              <a:defRPr b="1" i="0" sz="1300" u="none" cap="none" strike="noStrike">
                <a:solidFill>
                  <a:srgbClr val="333399"/>
                </a:solidFill>
                <a:latin typeface="Arial"/>
                <a:ea typeface="Arial"/>
                <a:cs typeface="Arial"/>
                <a:sym typeface="Arial"/>
              </a:defRPr>
            </a:lvl3pPr>
            <a:lvl4pPr indent="-101600" lvl="3" marL="1600200" marR="0" rtl="0" algn="l">
              <a:spcBef>
                <a:spcPts val="400"/>
              </a:spcBef>
              <a:spcAft>
                <a:spcPts val="0"/>
              </a:spcAft>
              <a:buClr>
                <a:schemeClr val="lt1"/>
              </a:buClr>
              <a:buSzPct val="100000"/>
              <a:buFont typeface="Times"/>
              <a:buChar char="–"/>
              <a:defRPr b="0" i="0" sz="2000" u="none" cap="none" strike="noStrike">
                <a:solidFill>
                  <a:schemeClr val="lt1"/>
                </a:solidFill>
                <a:latin typeface="Times"/>
                <a:ea typeface="Times"/>
                <a:cs typeface="Times"/>
                <a:sym typeface="Times"/>
              </a:defRPr>
            </a:lvl4pPr>
            <a:lvl5pPr indent="-101600" lvl="4" marL="2057400" marR="0" rtl="0" algn="l">
              <a:spcBef>
                <a:spcPts val="400"/>
              </a:spcBef>
              <a:spcAft>
                <a:spcPts val="0"/>
              </a:spcAft>
              <a:buClr>
                <a:schemeClr val="lt1"/>
              </a:buClr>
              <a:buSzPct val="100000"/>
              <a:buFont typeface="Times"/>
              <a:buChar char="»"/>
              <a:defRPr b="0" i="0" sz="2000" u="none" cap="none" strike="noStrike">
                <a:solidFill>
                  <a:schemeClr val="lt1"/>
                </a:solidFill>
                <a:latin typeface="Times"/>
                <a:ea typeface="Times"/>
                <a:cs typeface="Times"/>
                <a:sym typeface="Times"/>
              </a:defRPr>
            </a:lvl5pPr>
            <a:lvl6pPr indent="-101600" lvl="5" marL="2514600" marR="0" rtl="0" algn="l">
              <a:spcBef>
                <a:spcPts val="400"/>
              </a:spcBef>
              <a:spcAft>
                <a:spcPts val="0"/>
              </a:spcAft>
              <a:buClr>
                <a:schemeClr val="lt1"/>
              </a:buClr>
              <a:buSzPct val="100000"/>
              <a:buFont typeface="Times"/>
              <a:buChar char="»"/>
              <a:defRPr b="0" i="0" sz="2000" u="none" cap="none" strike="noStrike">
                <a:solidFill>
                  <a:schemeClr val="lt1"/>
                </a:solidFill>
                <a:latin typeface="Times"/>
                <a:ea typeface="Times"/>
                <a:cs typeface="Times"/>
                <a:sym typeface="Times"/>
              </a:defRPr>
            </a:lvl6pPr>
            <a:lvl7pPr indent="-101600" lvl="6" marL="2971800" marR="0" rtl="0" algn="l">
              <a:spcBef>
                <a:spcPts val="400"/>
              </a:spcBef>
              <a:spcAft>
                <a:spcPts val="0"/>
              </a:spcAft>
              <a:buClr>
                <a:schemeClr val="lt1"/>
              </a:buClr>
              <a:buSzPct val="100000"/>
              <a:buFont typeface="Times"/>
              <a:buChar char="»"/>
              <a:defRPr b="0" i="0" sz="2000" u="none" cap="none" strike="noStrike">
                <a:solidFill>
                  <a:schemeClr val="lt1"/>
                </a:solidFill>
                <a:latin typeface="Times"/>
                <a:ea typeface="Times"/>
                <a:cs typeface="Times"/>
                <a:sym typeface="Times"/>
              </a:defRPr>
            </a:lvl7pPr>
            <a:lvl8pPr indent="-101600" lvl="7" marL="3429000" marR="0" rtl="0" algn="l">
              <a:spcBef>
                <a:spcPts val="400"/>
              </a:spcBef>
              <a:spcAft>
                <a:spcPts val="0"/>
              </a:spcAft>
              <a:buClr>
                <a:schemeClr val="lt1"/>
              </a:buClr>
              <a:buSzPct val="100000"/>
              <a:buFont typeface="Times"/>
              <a:buChar char="»"/>
              <a:defRPr b="0" i="0" sz="2000" u="none" cap="none" strike="noStrike">
                <a:solidFill>
                  <a:schemeClr val="lt1"/>
                </a:solidFill>
                <a:latin typeface="Times"/>
                <a:ea typeface="Times"/>
                <a:cs typeface="Times"/>
                <a:sym typeface="Times"/>
              </a:defRPr>
            </a:lvl8pPr>
            <a:lvl9pPr indent="-101600" lvl="8" marL="3886200" marR="0" rtl="0" algn="l">
              <a:spcBef>
                <a:spcPts val="400"/>
              </a:spcBef>
              <a:spcAft>
                <a:spcPts val="0"/>
              </a:spcAft>
              <a:buClr>
                <a:schemeClr val="lt1"/>
              </a:buClr>
              <a:buSzPct val="100000"/>
              <a:buFont typeface="Times"/>
              <a:buChar char="»"/>
              <a:defRPr b="0" i="0" sz="2000" u="none" cap="none" strike="noStrike">
                <a:solidFill>
                  <a:schemeClr val="lt1"/>
                </a:solidFill>
                <a:latin typeface="Times"/>
                <a:ea typeface="Times"/>
                <a:cs typeface="Times"/>
                <a:sym typeface="Times"/>
              </a:defRPr>
            </a:lvl9pPr>
          </a:lstStyle>
          <a:p/>
        </p:txBody>
      </p:sp>
      <p:sp>
        <p:nvSpPr>
          <p:cNvPr id="212" name="Shape 212"/>
          <p:cNvSpPr/>
          <p:nvPr/>
        </p:nvSpPr>
        <p:spPr>
          <a:xfrm>
            <a:off x="3492500" y="6588125"/>
            <a:ext cx="5600699" cy="244474"/>
          </a:xfrm>
          <a:prstGeom prst="rect">
            <a:avLst/>
          </a:prstGeom>
          <a:noFill/>
          <a:ln>
            <a:noFill/>
          </a:ln>
        </p:spPr>
        <p:txBody>
          <a:bodyPr anchorCtr="0" anchor="t" bIns="45700" lIns="91425" rIns="91425" tIns="45700">
            <a:noAutofit/>
          </a:bodyPr>
          <a:lstStyle/>
          <a:p>
            <a:pPr indent="0" lvl="0" marL="0" marR="0" rtl="0" algn="r">
              <a:spcBef>
                <a:spcPts val="0"/>
              </a:spcBef>
              <a:buSzPct val="25000"/>
              <a:buNone/>
            </a:pPr>
            <a:r>
              <a:rPr b="1" i="0" lang="en-US" sz="1000" u="none" cap="none" strike="noStrike">
                <a:solidFill>
                  <a:srgbClr val="3333CC"/>
                </a:solidFill>
                <a:latin typeface="EB Garamond"/>
                <a:ea typeface="EB Garamond"/>
                <a:cs typeface="EB Garamond"/>
                <a:sym typeface="EB Garamond"/>
              </a:rPr>
              <a:t>Administratively Controlled Information</a:t>
            </a:r>
          </a:p>
        </p:txBody>
      </p:sp>
      <p:pic>
        <p:nvPicPr>
          <p:cNvPr descr="Brighter3.jpg" id="213" name="Shape 213"/>
          <p:cNvPicPr preferRelativeResize="0"/>
          <p:nvPr/>
        </p:nvPicPr>
        <p:blipFill rotWithShape="1">
          <a:blip r:embed="rId1">
            <a:alphaModFix/>
          </a:blip>
          <a:srcRect b="0" l="0" r="0" t="0"/>
          <a:stretch/>
        </p:blipFill>
        <p:spPr>
          <a:xfrm>
            <a:off x="0" y="0"/>
            <a:ext cx="9144000" cy="685800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84" r:id="rId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dk2"/>
        </a:solidFill>
      </p:bgPr>
    </p:bg>
    <p:spTree>
      <p:nvGrpSpPr>
        <p:cNvPr id="218" name="Shape 218"/>
        <p:cNvGrpSpPr/>
        <p:nvPr/>
      </p:nvGrpSpPr>
      <p:grpSpPr>
        <a:xfrm>
          <a:off x="0" y="0"/>
          <a:ext cx="0" cy="0"/>
          <a:chOff x="0" y="0"/>
          <a:chExt cx="0" cy="0"/>
        </a:xfrm>
      </p:grpSpPr>
      <p:sp>
        <p:nvSpPr>
          <p:cNvPr id="219" name="Shape 219"/>
          <p:cNvSpPr txBox="1"/>
          <p:nvPr>
            <p:ph type="title"/>
          </p:nvPr>
        </p:nvSpPr>
        <p:spPr>
          <a:xfrm>
            <a:off x="1371600" y="1524000"/>
            <a:ext cx="7772400" cy="1143000"/>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3100" u="none" cap="none" strike="noStrike">
                <a:solidFill>
                  <a:srgbClr val="333399"/>
                </a:solidFill>
                <a:latin typeface="Arial"/>
                <a:ea typeface="Arial"/>
                <a:cs typeface="Arial"/>
                <a:sym typeface="Arial"/>
              </a:defRPr>
            </a:lvl1pPr>
            <a:lvl2pPr indent="0" lvl="1" marL="0" marR="0" rtl="0" algn="l">
              <a:spcBef>
                <a:spcPts val="0"/>
              </a:spcBef>
              <a:spcAft>
                <a:spcPts val="0"/>
              </a:spcAft>
              <a:buNone/>
              <a:defRPr b="0" i="0" sz="3100" u="none" cap="none" strike="noStrike">
                <a:solidFill>
                  <a:srgbClr val="333399"/>
                </a:solidFill>
                <a:latin typeface="Arial"/>
                <a:ea typeface="Arial"/>
                <a:cs typeface="Arial"/>
                <a:sym typeface="Arial"/>
              </a:defRPr>
            </a:lvl2pPr>
            <a:lvl3pPr indent="0" lvl="2" marL="0" marR="0" rtl="0" algn="l">
              <a:spcBef>
                <a:spcPts val="0"/>
              </a:spcBef>
              <a:spcAft>
                <a:spcPts val="0"/>
              </a:spcAft>
              <a:buNone/>
              <a:defRPr b="0" i="0" sz="3100" u="none" cap="none" strike="noStrike">
                <a:solidFill>
                  <a:srgbClr val="333399"/>
                </a:solidFill>
                <a:latin typeface="Arial"/>
                <a:ea typeface="Arial"/>
                <a:cs typeface="Arial"/>
                <a:sym typeface="Arial"/>
              </a:defRPr>
            </a:lvl3pPr>
            <a:lvl4pPr indent="0" lvl="3" marL="0" marR="0" rtl="0" algn="l">
              <a:spcBef>
                <a:spcPts val="0"/>
              </a:spcBef>
              <a:spcAft>
                <a:spcPts val="0"/>
              </a:spcAft>
              <a:buNone/>
              <a:defRPr b="0" i="0" sz="3100" u="none" cap="none" strike="noStrike">
                <a:solidFill>
                  <a:srgbClr val="333399"/>
                </a:solidFill>
                <a:latin typeface="Arial"/>
                <a:ea typeface="Arial"/>
                <a:cs typeface="Arial"/>
                <a:sym typeface="Arial"/>
              </a:defRPr>
            </a:lvl4pPr>
            <a:lvl5pPr indent="0" lvl="4" marL="0" marR="0" rtl="0" algn="l">
              <a:spcBef>
                <a:spcPts val="0"/>
              </a:spcBef>
              <a:spcAft>
                <a:spcPts val="0"/>
              </a:spcAft>
              <a:buNone/>
              <a:defRPr b="0" i="0" sz="3100" u="none" cap="none" strike="noStrike">
                <a:solidFill>
                  <a:srgbClr val="333399"/>
                </a:solidFill>
                <a:latin typeface="Arial"/>
                <a:ea typeface="Arial"/>
                <a:cs typeface="Arial"/>
                <a:sym typeface="Arial"/>
              </a:defRPr>
            </a:lvl5pPr>
            <a:lvl6pPr indent="0" lvl="5" marL="4572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6pPr>
            <a:lvl7pPr indent="0" lvl="6" marL="9144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7pPr>
            <a:lvl8pPr indent="0" lvl="7" marL="13716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8pPr>
            <a:lvl9pPr indent="0" lvl="8" marL="1828800" marR="0" rtl="0" algn="l">
              <a:spcBef>
                <a:spcPts val="0"/>
              </a:spcBef>
              <a:spcAft>
                <a:spcPts val="0"/>
              </a:spcAft>
              <a:buNone/>
              <a:defRPr b="0" i="0" sz="3100" u="none" cap="none" strike="noStrike">
                <a:solidFill>
                  <a:srgbClr val="333399"/>
                </a:solidFill>
                <a:latin typeface="Helvetica Neue"/>
                <a:ea typeface="Helvetica Neue"/>
                <a:cs typeface="Helvetica Neue"/>
                <a:sym typeface="Helvetica Neue"/>
              </a:defRPr>
            </a:lvl9pPr>
          </a:lstStyle>
          <a:p/>
        </p:txBody>
      </p:sp>
      <p:sp>
        <p:nvSpPr>
          <p:cNvPr id="220" name="Shape 220"/>
          <p:cNvSpPr txBox="1"/>
          <p:nvPr>
            <p:ph idx="1" type="body"/>
          </p:nvPr>
        </p:nvSpPr>
        <p:spPr>
          <a:xfrm>
            <a:off x="1371600" y="2438400"/>
            <a:ext cx="7772400" cy="4114800"/>
          </a:xfrm>
          <a:prstGeom prst="rect">
            <a:avLst/>
          </a:prstGeom>
          <a:noFill/>
          <a:ln>
            <a:noFill/>
          </a:ln>
        </p:spPr>
        <p:txBody>
          <a:bodyPr anchorCtr="0" anchor="t" bIns="91425" lIns="91425" rIns="91425" tIns="91425"/>
          <a:lstStyle>
            <a:lvl1pPr indent="-342900" lvl="0" marL="342900" marR="0" rtl="0" algn="l">
              <a:lnSpc>
                <a:spcPct val="110000"/>
              </a:lnSpc>
              <a:spcBef>
                <a:spcPts val="480"/>
              </a:spcBef>
              <a:spcAft>
                <a:spcPts val="0"/>
              </a:spcAft>
              <a:buNone/>
              <a:defRPr b="1" i="0" sz="1600" u="none" cap="none" strike="noStrike">
                <a:solidFill>
                  <a:schemeClr val="lt1"/>
                </a:solidFill>
                <a:latin typeface="Arial"/>
                <a:ea typeface="Arial"/>
                <a:cs typeface="Arial"/>
                <a:sym typeface="Arial"/>
              </a:defRPr>
            </a:lvl1pPr>
            <a:lvl2pPr indent="-285750" lvl="1" marL="742950" marR="0" rtl="0" algn="l">
              <a:spcBef>
                <a:spcPts val="360"/>
              </a:spcBef>
              <a:spcAft>
                <a:spcPts val="0"/>
              </a:spcAft>
              <a:buNone/>
              <a:defRPr b="0" i="0" sz="1200" u="none" cap="none" strike="noStrike">
                <a:solidFill>
                  <a:schemeClr val="lt1"/>
                </a:solidFill>
                <a:latin typeface="Arial"/>
                <a:ea typeface="Arial"/>
                <a:cs typeface="Arial"/>
                <a:sym typeface="Arial"/>
              </a:defRPr>
            </a:lvl2pPr>
            <a:lvl3pPr indent="-146050" lvl="2" marL="1143000" marR="0" rtl="0" algn="l">
              <a:spcBef>
                <a:spcPts val="390"/>
              </a:spcBef>
              <a:spcAft>
                <a:spcPts val="0"/>
              </a:spcAft>
              <a:buClr>
                <a:srgbClr val="333399"/>
              </a:buClr>
              <a:buSzPct val="100000"/>
              <a:buFont typeface="Arial"/>
              <a:buChar char="•"/>
              <a:defRPr b="1" i="0" sz="1300" u="none" cap="none" strike="noStrike">
                <a:solidFill>
                  <a:srgbClr val="333399"/>
                </a:solidFill>
                <a:latin typeface="Arial"/>
                <a:ea typeface="Arial"/>
                <a:cs typeface="Arial"/>
                <a:sym typeface="Arial"/>
              </a:defRPr>
            </a:lvl3pPr>
            <a:lvl4pPr indent="-101600" lvl="3" marL="1600200" marR="0" rtl="0" algn="l">
              <a:spcBef>
                <a:spcPts val="400"/>
              </a:spcBef>
              <a:spcAft>
                <a:spcPts val="0"/>
              </a:spcAft>
              <a:buClr>
                <a:schemeClr val="lt1"/>
              </a:buClr>
              <a:buSzPct val="100000"/>
              <a:buFont typeface="Times"/>
              <a:buChar char="–"/>
              <a:defRPr b="0" i="0" sz="2000" u="none" cap="none" strike="noStrike">
                <a:solidFill>
                  <a:schemeClr val="lt1"/>
                </a:solidFill>
                <a:latin typeface="Times"/>
                <a:ea typeface="Times"/>
                <a:cs typeface="Times"/>
                <a:sym typeface="Times"/>
              </a:defRPr>
            </a:lvl4pPr>
            <a:lvl5pPr indent="-101600" lvl="4" marL="2057400" marR="0" rtl="0" algn="l">
              <a:spcBef>
                <a:spcPts val="400"/>
              </a:spcBef>
              <a:spcAft>
                <a:spcPts val="0"/>
              </a:spcAft>
              <a:buClr>
                <a:schemeClr val="lt1"/>
              </a:buClr>
              <a:buSzPct val="100000"/>
              <a:buFont typeface="Times"/>
              <a:buChar char="»"/>
              <a:defRPr b="0" i="0" sz="2000" u="none" cap="none" strike="noStrike">
                <a:solidFill>
                  <a:schemeClr val="lt1"/>
                </a:solidFill>
                <a:latin typeface="Times"/>
                <a:ea typeface="Times"/>
                <a:cs typeface="Times"/>
                <a:sym typeface="Times"/>
              </a:defRPr>
            </a:lvl5pPr>
            <a:lvl6pPr indent="-101600" lvl="5" marL="2514600" marR="0" rtl="0" algn="l">
              <a:spcBef>
                <a:spcPts val="400"/>
              </a:spcBef>
              <a:spcAft>
                <a:spcPts val="0"/>
              </a:spcAft>
              <a:buClr>
                <a:schemeClr val="lt1"/>
              </a:buClr>
              <a:buSzPct val="100000"/>
              <a:buFont typeface="Times"/>
              <a:buChar char="»"/>
              <a:defRPr b="0" i="0" sz="2000" u="none" cap="none" strike="noStrike">
                <a:solidFill>
                  <a:schemeClr val="lt1"/>
                </a:solidFill>
                <a:latin typeface="Times"/>
                <a:ea typeface="Times"/>
                <a:cs typeface="Times"/>
                <a:sym typeface="Times"/>
              </a:defRPr>
            </a:lvl6pPr>
            <a:lvl7pPr indent="-101600" lvl="6" marL="2971800" marR="0" rtl="0" algn="l">
              <a:spcBef>
                <a:spcPts val="400"/>
              </a:spcBef>
              <a:spcAft>
                <a:spcPts val="0"/>
              </a:spcAft>
              <a:buClr>
                <a:schemeClr val="lt1"/>
              </a:buClr>
              <a:buSzPct val="100000"/>
              <a:buFont typeface="Times"/>
              <a:buChar char="»"/>
              <a:defRPr b="0" i="0" sz="2000" u="none" cap="none" strike="noStrike">
                <a:solidFill>
                  <a:schemeClr val="lt1"/>
                </a:solidFill>
                <a:latin typeface="Times"/>
                <a:ea typeface="Times"/>
                <a:cs typeface="Times"/>
                <a:sym typeface="Times"/>
              </a:defRPr>
            </a:lvl7pPr>
            <a:lvl8pPr indent="-101600" lvl="7" marL="3429000" marR="0" rtl="0" algn="l">
              <a:spcBef>
                <a:spcPts val="400"/>
              </a:spcBef>
              <a:spcAft>
                <a:spcPts val="0"/>
              </a:spcAft>
              <a:buClr>
                <a:schemeClr val="lt1"/>
              </a:buClr>
              <a:buSzPct val="100000"/>
              <a:buFont typeface="Times"/>
              <a:buChar char="»"/>
              <a:defRPr b="0" i="0" sz="2000" u="none" cap="none" strike="noStrike">
                <a:solidFill>
                  <a:schemeClr val="lt1"/>
                </a:solidFill>
                <a:latin typeface="Times"/>
                <a:ea typeface="Times"/>
                <a:cs typeface="Times"/>
                <a:sym typeface="Times"/>
              </a:defRPr>
            </a:lvl8pPr>
            <a:lvl9pPr indent="-101600" lvl="8" marL="3886200" marR="0" rtl="0" algn="l">
              <a:spcBef>
                <a:spcPts val="400"/>
              </a:spcBef>
              <a:spcAft>
                <a:spcPts val="0"/>
              </a:spcAft>
              <a:buClr>
                <a:schemeClr val="lt1"/>
              </a:buClr>
              <a:buSzPct val="100000"/>
              <a:buFont typeface="Times"/>
              <a:buChar char="»"/>
              <a:defRPr b="0" i="0" sz="2000" u="none" cap="none" strike="noStrike">
                <a:solidFill>
                  <a:schemeClr val="lt1"/>
                </a:solidFill>
                <a:latin typeface="Times"/>
                <a:ea typeface="Times"/>
                <a:cs typeface="Times"/>
                <a:sym typeface="Times"/>
              </a:defRPr>
            </a:lvl9pPr>
          </a:lstStyle>
          <a:p/>
        </p:txBody>
      </p:sp>
      <p:sp>
        <p:nvSpPr>
          <p:cNvPr id="221" name="Shape 221"/>
          <p:cNvSpPr/>
          <p:nvPr/>
        </p:nvSpPr>
        <p:spPr>
          <a:xfrm>
            <a:off x="3492500" y="6588125"/>
            <a:ext cx="5600699" cy="244474"/>
          </a:xfrm>
          <a:prstGeom prst="rect">
            <a:avLst/>
          </a:prstGeom>
          <a:noFill/>
          <a:ln>
            <a:noFill/>
          </a:ln>
        </p:spPr>
        <p:txBody>
          <a:bodyPr anchorCtr="0" anchor="t" bIns="45700" lIns="91425" rIns="91425" tIns="45700">
            <a:noAutofit/>
          </a:bodyPr>
          <a:lstStyle/>
          <a:p>
            <a:pPr indent="0" lvl="0" marL="0" marR="0" rtl="0" algn="r">
              <a:spcBef>
                <a:spcPts val="0"/>
              </a:spcBef>
              <a:buSzPct val="25000"/>
              <a:buNone/>
            </a:pPr>
            <a:r>
              <a:rPr b="1" i="0" lang="en-US" sz="1000" u="none" cap="none" strike="noStrike">
                <a:solidFill>
                  <a:srgbClr val="3333CC"/>
                </a:solidFill>
                <a:latin typeface="EB Garamond"/>
                <a:ea typeface="EB Garamond"/>
                <a:cs typeface="EB Garamond"/>
                <a:sym typeface="EB Garamond"/>
              </a:rPr>
              <a:t>Administratively Controlled Information</a:t>
            </a:r>
          </a:p>
        </p:txBody>
      </p:sp>
      <p:pic>
        <p:nvPicPr>
          <p:cNvPr descr="Brighter3.jpg" id="222" name="Shape 222"/>
          <p:cNvPicPr preferRelativeResize="0"/>
          <p:nvPr/>
        </p:nvPicPr>
        <p:blipFill rotWithShape="1">
          <a:blip r:embed="rId1">
            <a:alphaModFix/>
          </a:blip>
          <a:srcRect b="0" l="0" r="0" t="0"/>
          <a:stretch/>
        </p:blipFill>
        <p:spPr>
          <a:xfrm>
            <a:off x="0" y="0"/>
            <a:ext cx="9144000" cy="685800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55" name="Shape 255"/>
        <p:cNvGrpSpPr/>
        <p:nvPr/>
      </p:nvGrpSpPr>
      <p:grpSpPr>
        <a:xfrm>
          <a:off x="0" y="0"/>
          <a:ext cx="0" cy="0"/>
          <a:chOff x="0" y="0"/>
          <a:chExt cx="0" cy="0"/>
        </a:xfrm>
      </p:grpSpPr>
      <p:sp>
        <p:nvSpPr>
          <p:cNvPr id="256" name="Shape 256"/>
          <p:cNvSpPr/>
          <p:nvPr/>
        </p:nvSpPr>
        <p:spPr>
          <a:xfrm>
            <a:off x="228600" y="228600"/>
            <a:ext cx="8695944" cy="2468880"/>
          </a:xfrm>
          <a:prstGeom prst="roundRect">
            <a:avLst>
              <a:gd fmla="val 3362" name="adj"/>
            </a:avLst>
          </a:prstGeom>
          <a:gradFill>
            <a:gsLst>
              <a:gs pos="0">
                <a:srgbClr val="535357"/>
              </a:gs>
              <a:gs pos="90000">
                <a:srgbClr val="A7A7AB"/>
              </a:gs>
              <a:gs pos="100000">
                <a:srgbClr val="A7A7AB"/>
              </a:gs>
            </a:gsLst>
            <a:lin ang="5400000" scaled="0"/>
          </a:gradFill>
          <a:ln>
            <a:noFill/>
          </a:ln>
        </p:spPr>
        <p:txBody>
          <a:bodyPr anchorCtr="0" anchor="ctr" bIns="45700" lIns="91425" rIns="91425" tIns="45700">
            <a:noAutofit/>
          </a:bodyPr>
          <a:lstStyle/>
          <a:p>
            <a:pPr indent="0" lvl="0" marL="0" marR="0" rtl="0" algn="ctr">
              <a:spcBef>
                <a:spcPts val="0"/>
              </a:spcBef>
              <a:buNone/>
            </a:pPr>
            <a:r>
              <a:t/>
            </a:r>
            <a:endParaRPr b="0" i="0" sz="1800" u="none" cap="none" strike="noStrike">
              <a:solidFill>
                <a:schemeClr val="lt1"/>
              </a:solidFill>
              <a:latin typeface="Candara"/>
              <a:ea typeface="Candara"/>
              <a:cs typeface="Candara"/>
              <a:sym typeface="Candara"/>
            </a:endParaRPr>
          </a:p>
        </p:txBody>
      </p:sp>
      <p:grpSp>
        <p:nvGrpSpPr>
          <p:cNvPr id="257" name="Shape 257"/>
          <p:cNvGrpSpPr/>
          <p:nvPr/>
        </p:nvGrpSpPr>
        <p:grpSpPr>
          <a:xfrm>
            <a:off x="211664" y="1679428"/>
            <a:ext cx="8723376" cy="1329874"/>
            <a:chOff x="-3905251" y="4294187"/>
            <a:chExt cx="13027839" cy="1892300"/>
          </a:xfrm>
        </p:grpSpPr>
        <p:sp>
          <p:nvSpPr>
            <p:cNvPr id="258" name="Shape 258"/>
            <p:cNvSpPr/>
            <p:nvPr/>
          </p:nvSpPr>
          <p:spPr>
            <a:xfrm>
              <a:off x="4810125" y="4500562"/>
              <a:ext cx="4295775" cy="1016000"/>
            </a:xfrm>
            <a:custGeom>
              <a:pathLst>
                <a:path extrusionOk="0" h="120000" w="120000">
                  <a:moveTo>
                    <a:pt x="119733" y="0"/>
                  </a:moveTo>
                  <a:lnTo>
                    <a:pt x="119733" y="0"/>
                  </a:lnTo>
                  <a:lnTo>
                    <a:pt x="114678" y="3375"/>
                  </a:lnTo>
                  <a:lnTo>
                    <a:pt x="109534" y="7125"/>
                  </a:lnTo>
                  <a:lnTo>
                    <a:pt x="104301" y="11250"/>
                  </a:lnTo>
                  <a:lnTo>
                    <a:pt x="98891" y="15375"/>
                  </a:lnTo>
                  <a:lnTo>
                    <a:pt x="93392" y="20250"/>
                  </a:lnTo>
                  <a:lnTo>
                    <a:pt x="87716" y="25125"/>
                  </a:lnTo>
                  <a:lnTo>
                    <a:pt x="81951" y="30750"/>
                  </a:lnTo>
                  <a:lnTo>
                    <a:pt x="76008" y="36375"/>
                  </a:lnTo>
                  <a:lnTo>
                    <a:pt x="76008" y="36375"/>
                  </a:lnTo>
                  <a:lnTo>
                    <a:pt x="65277" y="47250"/>
                  </a:lnTo>
                  <a:lnTo>
                    <a:pt x="54811" y="57000"/>
                  </a:lnTo>
                  <a:lnTo>
                    <a:pt x="44789" y="66000"/>
                  </a:lnTo>
                  <a:lnTo>
                    <a:pt x="35121" y="74625"/>
                  </a:lnTo>
                  <a:lnTo>
                    <a:pt x="25898" y="82125"/>
                  </a:lnTo>
                  <a:lnTo>
                    <a:pt x="16940" y="88875"/>
                  </a:lnTo>
                  <a:lnTo>
                    <a:pt x="8337" y="95250"/>
                  </a:lnTo>
                  <a:lnTo>
                    <a:pt x="0" y="100875"/>
                  </a:lnTo>
                  <a:lnTo>
                    <a:pt x="0" y="100875"/>
                  </a:lnTo>
                  <a:lnTo>
                    <a:pt x="5764" y="104250"/>
                  </a:lnTo>
                  <a:lnTo>
                    <a:pt x="11263" y="107250"/>
                  </a:lnTo>
                  <a:lnTo>
                    <a:pt x="16585" y="109875"/>
                  </a:lnTo>
                  <a:lnTo>
                    <a:pt x="21818" y="112125"/>
                  </a:lnTo>
                  <a:lnTo>
                    <a:pt x="26873" y="114375"/>
                  </a:lnTo>
                  <a:lnTo>
                    <a:pt x="31751" y="115875"/>
                  </a:lnTo>
                  <a:lnTo>
                    <a:pt x="36452" y="117375"/>
                  </a:lnTo>
                  <a:lnTo>
                    <a:pt x="41064" y="118500"/>
                  </a:lnTo>
                  <a:lnTo>
                    <a:pt x="45587" y="119250"/>
                  </a:lnTo>
                  <a:lnTo>
                    <a:pt x="49933" y="119625"/>
                  </a:lnTo>
                  <a:lnTo>
                    <a:pt x="54101" y="120000"/>
                  </a:lnTo>
                  <a:lnTo>
                    <a:pt x="58181" y="120000"/>
                  </a:lnTo>
                  <a:lnTo>
                    <a:pt x="62172" y="119625"/>
                  </a:lnTo>
                  <a:lnTo>
                    <a:pt x="66075" y="119250"/>
                  </a:lnTo>
                  <a:lnTo>
                    <a:pt x="69800" y="118500"/>
                  </a:lnTo>
                  <a:lnTo>
                    <a:pt x="73436" y="117375"/>
                  </a:lnTo>
                  <a:lnTo>
                    <a:pt x="76895" y="116250"/>
                  </a:lnTo>
                  <a:lnTo>
                    <a:pt x="80354" y="114750"/>
                  </a:lnTo>
                  <a:lnTo>
                    <a:pt x="83636" y="112875"/>
                  </a:lnTo>
                  <a:lnTo>
                    <a:pt x="86917" y="111000"/>
                  </a:lnTo>
                  <a:lnTo>
                    <a:pt x="90022" y="108750"/>
                  </a:lnTo>
                  <a:lnTo>
                    <a:pt x="93126" y="106500"/>
                  </a:lnTo>
                  <a:lnTo>
                    <a:pt x="96053" y="103875"/>
                  </a:lnTo>
                  <a:lnTo>
                    <a:pt x="98980" y="101250"/>
                  </a:lnTo>
                  <a:lnTo>
                    <a:pt x="101818" y="98250"/>
                  </a:lnTo>
                  <a:lnTo>
                    <a:pt x="104567" y="95250"/>
                  </a:lnTo>
                  <a:lnTo>
                    <a:pt x="107228" y="91875"/>
                  </a:lnTo>
                  <a:lnTo>
                    <a:pt x="109889" y="88500"/>
                  </a:lnTo>
                  <a:lnTo>
                    <a:pt x="114944" y="81000"/>
                  </a:lnTo>
                  <a:lnTo>
                    <a:pt x="119822" y="73125"/>
                  </a:lnTo>
                  <a:lnTo>
                    <a:pt x="119822" y="73125"/>
                  </a:lnTo>
                  <a:lnTo>
                    <a:pt x="120000" y="72750"/>
                  </a:lnTo>
                  <a:lnTo>
                    <a:pt x="120000" y="72750"/>
                  </a:lnTo>
                  <a:lnTo>
                    <a:pt x="120000" y="0"/>
                  </a:lnTo>
                  <a:lnTo>
                    <a:pt x="120000" y="0"/>
                  </a:lnTo>
                  <a:lnTo>
                    <a:pt x="119733" y="0"/>
                  </a:lnTo>
                  <a:lnTo>
                    <a:pt x="119733" y="0"/>
                  </a:lnTo>
                  <a:close/>
                </a:path>
              </a:pathLst>
            </a:custGeom>
            <a:solidFill>
              <a:schemeClr val="lt2">
                <a:alpha val="28627"/>
              </a:schemeClr>
            </a:solidFill>
            <a:ln>
              <a:noFill/>
            </a:ln>
          </p:spPr>
          <p:txBody>
            <a:bodyPr anchorCtr="0" anchor="t" bIns="45700" lIns="91425" rIns="91425" tIns="45700">
              <a:noAutofit/>
            </a:bodyPr>
            <a:lstStyle/>
            <a:p>
              <a:pPr indent="0" lvl="0" marL="0" marR="0" rtl="0" algn="l">
                <a:spcBef>
                  <a:spcPts val="0"/>
                </a:spcBef>
                <a:buNone/>
              </a:pPr>
              <a:r>
                <a:t/>
              </a:r>
              <a:endParaRPr sz="1800">
                <a:solidFill>
                  <a:schemeClr val="dk1"/>
                </a:solidFill>
                <a:latin typeface="Candara"/>
                <a:ea typeface="Candara"/>
                <a:cs typeface="Candara"/>
                <a:sym typeface="Candara"/>
              </a:endParaRPr>
            </a:p>
          </p:txBody>
        </p:sp>
        <p:sp>
          <p:nvSpPr>
            <p:cNvPr id="259" name="Shape 259"/>
            <p:cNvSpPr/>
            <p:nvPr/>
          </p:nvSpPr>
          <p:spPr>
            <a:xfrm>
              <a:off x="-309562" y="4318000"/>
              <a:ext cx="8280401" cy="1209675"/>
            </a:xfrm>
            <a:custGeom>
              <a:pathLst>
                <a:path extrusionOk="0" h="120000" w="120000">
                  <a:moveTo>
                    <a:pt x="120000" y="112440"/>
                  </a:moveTo>
                  <a:lnTo>
                    <a:pt x="120000" y="112440"/>
                  </a:lnTo>
                  <a:lnTo>
                    <a:pt x="117377" y="110236"/>
                  </a:lnTo>
                  <a:lnTo>
                    <a:pt x="114662" y="108031"/>
                  </a:lnTo>
                  <a:lnTo>
                    <a:pt x="109003" y="102677"/>
                  </a:lnTo>
                  <a:lnTo>
                    <a:pt x="103021" y="96062"/>
                  </a:lnTo>
                  <a:lnTo>
                    <a:pt x="96717" y="88818"/>
                  </a:lnTo>
                  <a:lnTo>
                    <a:pt x="90046" y="80000"/>
                  </a:lnTo>
                  <a:lnTo>
                    <a:pt x="83006" y="70236"/>
                  </a:lnTo>
                  <a:lnTo>
                    <a:pt x="75598" y="58897"/>
                  </a:lnTo>
                  <a:lnTo>
                    <a:pt x="67776" y="46614"/>
                  </a:lnTo>
                  <a:lnTo>
                    <a:pt x="67776" y="46614"/>
                  </a:lnTo>
                  <a:lnTo>
                    <a:pt x="64693" y="41889"/>
                  </a:lnTo>
                  <a:lnTo>
                    <a:pt x="61702" y="37165"/>
                  </a:lnTo>
                  <a:lnTo>
                    <a:pt x="58803" y="33070"/>
                  </a:lnTo>
                  <a:lnTo>
                    <a:pt x="55904" y="28976"/>
                  </a:lnTo>
                  <a:lnTo>
                    <a:pt x="53098" y="25511"/>
                  </a:lnTo>
                  <a:lnTo>
                    <a:pt x="50383" y="22047"/>
                  </a:lnTo>
                  <a:lnTo>
                    <a:pt x="47714" y="18897"/>
                  </a:lnTo>
                  <a:lnTo>
                    <a:pt x="45092" y="16062"/>
                  </a:lnTo>
                  <a:lnTo>
                    <a:pt x="42561" y="13543"/>
                  </a:lnTo>
                  <a:lnTo>
                    <a:pt x="40030" y="11338"/>
                  </a:lnTo>
                  <a:lnTo>
                    <a:pt x="35245" y="7244"/>
                  </a:lnTo>
                  <a:lnTo>
                    <a:pt x="30690" y="4409"/>
                  </a:lnTo>
                  <a:lnTo>
                    <a:pt x="26411" y="2204"/>
                  </a:lnTo>
                  <a:lnTo>
                    <a:pt x="22315" y="629"/>
                  </a:lnTo>
                  <a:lnTo>
                    <a:pt x="18450" y="0"/>
                  </a:lnTo>
                  <a:lnTo>
                    <a:pt x="14815" y="0"/>
                  </a:lnTo>
                  <a:lnTo>
                    <a:pt x="11411" y="629"/>
                  </a:lnTo>
                  <a:lnTo>
                    <a:pt x="8236" y="1574"/>
                  </a:lnTo>
                  <a:lnTo>
                    <a:pt x="5291" y="3149"/>
                  </a:lnTo>
                  <a:lnTo>
                    <a:pt x="2530" y="5039"/>
                  </a:lnTo>
                  <a:lnTo>
                    <a:pt x="0" y="7559"/>
                  </a:lnTo>
                  <a:lnTo>
                    <a:pt x="0" y="7559"/>
                  </a:lnTo>
                  <a:lnTo>
                    <a:pt x="3542" y="10393"/>
                  </a:lnTo>
                  <a:lnTo>
                    <a:pt x="7223" y="13543"/>
                  </a:lnTo>
                  <a:lnTo>
                    <a:pt x="11042" y="17637"/>
                  </a:lnTo>
                  <a:lnTo>
                    <a:pt x="15000" y="22047"/>
                  </a:lnTo>
                  <a:lnTo>
                    <a:pt x="19095" y="27401"/>
                  </a:lnTo>
                  <a:lnTo>
                    <a:pt x="23328" y="33070"/>
                  </a:lnTo>
                  <a:lnTo>
                    <a:pt x="27745" y="39370"/>
                  </a:lnTo>
                  <a:lnTo>
                    <a:pt x="32254" y="46614"/>
                  </a:lnTo>
                  <a:lnTo>
                    <a:pt x="32254" y="46614"/>
                  </a:lnTo>
                  <a:lnTo>
                    <a:pt x="40398" y="59527"/>
                  </a:lnTo>
                  <a:lnTo>
                    <a:pt x="48128" y="70866"/>
                  </a:lnTo>
                  <a:lnTo>
                    <a:pt x="55398" y="81259"/>
                  </a:lnTo>
                  <a:lnTo>
                    <a:pt x="58941" y="85669"/>
                  </a:lnTo>
                  <a:lnTo>
                    <a:pt x="62300" y="90078"/>
                  </a:lnTo>
                  <a:lnTo>
                    <a:pt x="65613" y="94173"/>
                  </a:lnTo>
                  <a:lnTo>
                    <a:pt x="68834" y="97637"/>
                  </a:lnTo>
                  <a:lnTo>
                    <a:pt x="71963" y="101102"/>
                  </a:lnTo>
                  <a:lnTo>
                    <a:pt x="75000" y="104251"/>
                  </a:lnTo>
                  <a:lnTo>
                    <a:pt x="77944" y="106771"/>
                  </a:lnTo>
                  <a:lnTo>
                    <a:pt x="80797" y="109291"/>
                  </a:lnTo>
                  <a:lnTo>
                    <a:pt x="83558" y="111496"/>
                  </a:lnTo>
                  <a:lnTo>
                    <a:pt x="86273" y="113700"/>
                  </a:lnTo>
                  <a:lnTo>
                    <a:pt x="88895" y="115275"/>
                  </a:lnTo>
                  <a:lnTo>
                    <a:pt x="91426" y="116535"/>
                  </a:lnTo>
                  <a:lnTo>
                    <a:pt x="93865" y="117795"/>
                  </a:lnTo>
                  <a:lnTo>
                    <a:pt x="96257" y="118740"/>
                  </a:lnTo>
                  <a:lnTo>
                    <a:pt x="98604" y="119370"/>
                  </a:lnTo>
                  <a:lnTo>
                    <a:pt x="100858" y="120000"/>
                  </a:lnTo>
                  <a:lnTo>
                    <a:pt x="103021" y="120000"/>
                  </a:lnTo>
                  <a:lnTo>
                    <a:pt x="105138" y="120000"/>
                  </a:lnTo>
                  <a:lnTo>
                    <a:pt x="107208" y="119685"/>
                  </a:lnTo>
                  <a:lnTo>
                    <a:pt x="109187" y="119370"/>
                  </a:lnTo>
                  <a:lnTo>
                    <a:pt x="111119" y="118740"/>
                  </a:lnTo>
                  <a:lnTo>
                    <a:pt x="113006" y="117795"/>
                  </a:lnTo>
                  <a:lnTo>
                    <a:pt x="114846" y="116535"/>
                  </a:lnTo>
                  <a:lnTo>
                    <a:pt x="116595" y="115275"/>
                  </a:lnTo>
                  <a:lnTo>
                    <a:pt x="118343" y="114015"/>
                  </a:lnTo>
                  <a:lnTo>
                    <a:pt x="120000" y="112440"/>
                  </a:lnTo>
                  <a:lnTo>
                    <a:pt x="120000" y="112440"/>
                  </a:lnTo>
                  <a:close/>
                </a:path>
              </a:pathLst>
            </a:custGeom>
            <a:solidFill>
              <a:schemeClr val="lt2">
                <a:alpha val="40000"/>
              </a:schemeClr>
            </a:solidFill>
            <a:ln>
              <a:noFill/>
            </a:ln>
          </p:spPr>
          <p:txBody>
            <a:bodyPr anchorCtr="0" anchor="t" bIns="45700" lIns="91425" rIns="91425" tIns="45700">
              <a:noAutofit/>
            </a:bodyPr>
            <a:lstStyle/>
            <a:p>
              <a:pPr indent="0" lvl="0" marL="0" marR="0" rtl="0" algn="l">
                <a:spcBef>
                  <a:spcPts val="0"/>
                </a:spcBef>
                <a:buNone/>
              </a:pPr>
              <a:r>
                <a:t/>
              </a:r>
              <a:endParaRPr sz="1800">
                <a:solidFill>
                  <a:schemeClr val="dk1"/>
                </a:solidFill>
                <a:latin typeface="Candara"/>
                <a:ea typeface="Candara"/>
                <a:cs typeface="Candara"/>
                <a:sym typeface="Candara"/>
              </a:endParaRPr>
            </a:p>
          </p:txBody>
        </p:sp>
        <p:sp>
          <p:nvSpPr>
            <p:cNvPr id="260" name="Shape 260"/>
            <p:cNvSpPr/>
            <p:nvPr/>
          </p:nvSpPr>
          <p:spPr>
            <a:xfrm>
              <a:off x="3175" y="4335462"/>
              <a:ext cx="8166099" cy="1101725"/>
            </a:xfrm>
            <a:custGeom>
              <a:pathLst>
                <a:path extrusionOk="0" h="120000" w="120000">
                  <a:moveTo>
                    <a:pt x="0" y="12103"/>
                  </a:moveTo>
                  <a:lnTo>
                    <a:pt x="0" y="12103"/>
                  </a:lnTo>
                  <a:lnTo>
                    <a:pt x="419" y="11412"/>
                  </a:lnTo>
                  <a:lnTo>
                    <a:pt x="1679" y="9682"/>
                  </a:lnTo>
                  <a:lnTo>
                    <a:pt x="3825" y="7262"/>
                  </a:lnTo>
                  <a:lnTo>
                    <a:pt x="5225" y="5878"/>
                  </a:lnTo>
                  <a:lnTo>
                    <a:pt x="6858" y="4495"/>
                  </a:lnTo>
                  <a:lnTo>
                    <a:pt x="8678" y="3458"/>
                  </a:lnTo>
                  <a:lnTo>
                    <a:pt x="10777" y="2420"/>
                  </a:lnTo>
                  <a:lnTo>
                    <a:pt x="13063" y="1383"/>
                  </a:lnTo>
                  <a:lnTo>
                    <a:pt x="15629" y="691"/>
                  </a:lnTo>
                  <a:lnTo>
                    <a:pt x="18429" y="345"/>
                  </a:lnTo>
                  <a:lnTo>
                    <a:pt x="21461" y="0"/>
                  </a:lnTo>
                  <a:lnTo>
                    <a:pt x="24727" y="345"/>
                  </a:lnTo>
                  <a:lnTo>
                    <a:pt x="28227" y="1037"/>
                  </a:lnTo>
                  <a:lnTo>
                    <a:pt x="32006" y="2420"/>
                  </a:lnTo>
                  <a:lnTo>
                    <a:pt x="36018" y="4149"/>
                  </a:lnTo>
                  <a:lnTo>
                    <a:pt x="40264" y="6916"/>
                  </a:lnTo>
                  <a:lnTo>
                    <a:pt x="44790" y="10028"/>
                  </a:lnTo>
                  <a:lnTo>
                    <a:pt x="49595" y="13832"/>
                  </a:lnTo>
                  <a:lnTo>
                    <a:pt x="54634" y="18328"/>
                  </a:lnTo>
                  <a:lnTo>
                    <a:pt x="59953" y="23861"/>
                  </a:lnTo>
                  <a:lnTo>
                    <a:pt x="65505" y="30086"/>
                  </a:lnTo>
                  <a:lnTo>
                    <a:pt x="71337" y="37348"/>
                  </a:lnTo>
                  <a:lnTo>
                    <a:pt x="77449" y="45994"/>
                  </a:lnTo>
                  <a:lnTo>
                    <a:pt x="83841" y="55331"/>
                  </a:lnTo>
                  <a:lnTo>
                    <a:pt x="90513" y="65706"/>
                  </a:lnTo>
                  <a:lnTo>
                    <a:pt x="97465" y="77463"/>
                  </a:lnTo>
                  <a:lnTo>
                    <a:pt x="104696" y="90259"/>
                  </a:lnTo>
                  <a:lnTo>
                    <a:pt x="112208" y="104438"/>
                  </a:lnTo>
                  <a:lnTo>
                    <a:pt x="120000" y="120000"/>
                  </a:lnTo>
                </a:path>
              </a:pathLst>
            </a:custGeom>
            <a:noFill/>
            <a:ln cap="flat" cmpd="sng" w="9525">
              <a:solidFill>
                <a:srgbClr val="FFFFFF"/>
              </a:solidFill>
              <a:prstDash val="solid"/>
              <a:round/>
              <a:headEnd len="med" w="med" type="none"/>
              <a:tailEnd len="med" w="med" type="none"/>
            </a:ln>
          </p:spPr>
          <p:txBody>
            <a:bodyPr anchorCtr="0" anchor="t" bIns="45700" lIns="91425" rIns="91425" tIns="45700">
              <a:noAutofit/>
            </a:bodyPr>
            <a:lstStyle/>
            <a:p>
              <a:pPr indent="0" lvl="0" marL="0" marR="0" rtl="0" algn="l">
                <a:spcBef>
                  <a:spcPts val="0"/>
                </a:spcBef>
                <a:buNone/>
              </a:pPr>
              <a:r>
                <a:t/>
              </a:r>
              <a:endParaRPr sz="1800">
                <a:solidFill>
                  <a:schemeClr val="dk1"/>
                </a:solidFill>
                <a:latin typeface="Candara"/>
                <a:ea typeface="Candara"/>
                <a:cs typeface="Candara"/>
                <a:sym typeface="Candara"/>
              </a:endParaRPr>
            </a:p>
          </p:txBody>
        </p:sp>
        <p:sp>
          <p:nvSpPr>
            <p:cNvPr id="261" name="Shape 261"/>
            <p:cNvSpPr/>
            <p:nvPr/>
          </p:nvSpPr>
          <p:spPr>
            <a:xfrm>
              <a:off x="4156075" y="4316412"/>
              <a:ext cx="4940299" cy="927100"/>
            </a:xfrm>
            <a:custGeom>
              <a:pathLst>
                <a:path extrusionOk="0" h="120000" w="120000">
                  <a:moveTo>
                    <a:pt x="0" y="119999"/>
                  </a:moveTo>
                  <a:lnTo>
                    <a:pt x="0" y="119999"/>
                  </a:lnTo>
                  <a:lnTo>
                    <a:pt x="3470" y="115068"/>
                  </a:lnTo>
                  <a:lnTo>
                    <a:pt x="12956" y="102328"/>
                  </a:lnTo>
                  <a:lnTo>
                    <a:pt x="19511" y="93698"/>
                  </a:lnTo>
                  <a:lnTo>
                    <a:pt x="27069" y="84246"/>
                  </a:lnTo>
                  <a:lnTo>
                    <a:pt x="35475" y="73972"/>
                  </a:lnTo>
                  <a:lnTo>
                    <a:pt x="44498" y="62876"/>
                  </a:lnTo>
                  <a:lnTo>
                    <a:pt x="54061" y="52191"/>
                  </a:lnTo>
                  <a:lnTo>
                    <a:pt x="63856" y="41506"/>
                  </a:lnTo>
                  <a:lnTo>
                    <a:pt x="73881" y="31643"/>
                  </a:lnTo>
                  <a:lnTo>
                    <a:pt x="83830" y="22191"/>
                  </a:lnTo>
                  <a:lnTo>
                    <a:pt x="88766" y="18082"/>
                  </a:lnTo>
                  <a:lnTo>
                    <a:pt x="93547" y="13972"/>
                  </a:lnTo>
                  <a:lnTo>
                    <a:pt x="98329" y="10684"/>
                  </a:lnTo>
                  <a:lnTo>
                    <a:pt x="102956" y="7397"/>
                  </a:lnTo>
                  <a:lnTo>
                    <a:pt x="107506" y="4931"/>
                  </a:lnTo>
                  <a:lnTo>
                    <a:pt x="111825" y="2876"/>
                  </a:lnTo>
                  <a:lnTo>
                    <a:pt x="115989" y="1232"/>
                  </a:lnTo>
                  <a:lnTo>
                    <a:pt x="120000" y="0"/>
                  </a:lnTo>
                </a:path>
              </a:pathLst>
            </a:custGeom>
            <a:noFill/>
            <a:ln cap="flat" cmpd="sng" w="9525">
              <a:solidFill>
                <a:srgbClr val="FFFFFF"/>
              </a:solidFill>
              <a:prstDash val="solid"/>
              <a:round/>
              <a:headEnd len="med" w="med" type="none"/>
              <a:tailEnd len="med" w="med" type="none"/>
            </a:ln>
          </p:spPr>
          <p:txBody>
            <a:bodyPr anchorCtr="0" anchor="t" bIns="45700" lIns="91425" rIns="91425" tIns="45700">
              <a:noAutofit/>
            </a:bodyPr>
            <a:lstStyle/>
            <a:p>
              <a:pPr indent="0" lvl="0" marL="0" marR="0" rtl="0" algn="l">
                <a:spcBef>
                  <a:spcPts val="0"/>
                </a:spcBef>
                <a:buNone/>
              </a:pPr>
              <a:r>
                <a:t/>
              </a:r>
              <a:endParaRPr sz="1800">
                <a:solidFill>
                  <a:schemeClr val="dk1"/>
                </a:solidFill>
                <a:latin typeface="Candara"/>
                <a:ea typeface="Candara"/>
                <a:cs typeface="Candara"/>
                <a:sym typeface="Candara"/>
              </a:endParaRPr>
            </a:p>
          </p:txBody>
        </p:sp>
        <p:sp>
          <p:nvSpPr>
            <p:cNvPr id="262" name="Shape 262"/>
            <p:cNvSpPr/>
            <p:nvPr/>
          </p:nvSpPr>
          <p:spPr>
            <a:xfrm>
              <a:off x="-3905251" y="4294187"/>
              <a:ext cx="13027839" cy="1892300"/>
            </a:xfrm>
            <a:custGeom>
              <a:pathLst>
                <a:path extrusionOk="0" h="120000" w="120000">
                  <a:moveTo>
                    <a:pt x="119941" y="51543"/>
                  </a:moveTo>
                  <a:lnTo>
                    <a:pt x="119941" y="51543"/>
                  </a:lnTo>
                  <a:lnTo>
                    <a:pt x="118828" y="54563"/>
                  </a:lnTo>
                  <a:lnTo>
                    <a:pt x="117715" y="57382"/>
                  </a:lnTo>
                  <a:lnTo>
                    <a:pt x="116544" y="60000"/>
                  </a:lnTo>
                  <a:lnTo>
                    <a:pt x="115344" y="62416"/>
                  </a:lnTo>
                  <a:lnTo>
                    <a:pt x="114114" y="64832"/>
                  </a:lnTo>
                  <a:lnTo>
                    <a:pt x="112825" y="67046"/>
                  </a:lnTo>
                  <a:lnTo>
                    <a:pt x="111508" y="68859"/>
                  </a:lnTo>
                  <a:lnTo>
                    <a:pt x="110131" y="70671"/>
                  </a:lnTo>
                  <a:lnTo>
                    <a:pt x="108696" y="72281"/>
                  </a:lnTo>
                  <a:lnTo>
                    <a:pt x="107203" y="73489"/>
                  </a:lnTo>
                  <a:lnTo>
                    <a:pt x="105651" y="74697"/>
                  </a:lnTo>
                  <a:lnTo>
                    <a:pt x="104040" y="75503"/>
                  </a:lnTo>
                  <a:lnTo>
                    <a:pt x="102371" y="76308"/>
                  </a:lnTo>
                  <a:lnTo>
                    <a:pt x="100614" y="76711"/>
                  </a:lnTo>
                  <a:lnTo>
                    <a:pt x="98799" y="76711"/>
                  </a:lnTo>
                  <a:lnTo>
                    <a:pt x="96896" y="76510"/>
                  </a:lnTo>
                  <a:lnTo>
                    <a:pt x="94904" y="76107"/>
                  </a:lnTo>
                  <a:lnTo>
                    <a:pt x="92855" y="75503"/>
                  </a:lnTo>
                  <a:lnTo>
                    <a:pt x="90717" y="74496"/>
                  </a:lnTo>
                  <a:lnTo>
                    <a:pt x="88462" y="73087"/>
                  </a:lnTo>
                  <a:lnTo>
                    <a:pt x="86120" y="71476"/>
                  </a:lnTo>
                  <a:lnTo>
                    <a:pt x="83689" y="69463"/>
                  </a:lnTo>
                  <a:lnTo>
                    <a:pt x="81171" y="67248"/>
                  </a:lnTo>
                  <a:lnTo>
                    <a:pt x="78535" y="64630"/>
                  </a:lnTo>
                  <a:lnTo>
                    <a:pt x="75783" y="61610"/>
                  </a:lnTo>
                  <a:lnTo>
                    <a:pt x="72942" y="58187"/>
                  </a:lnTo>
                  <a:lnTo>
                    <a:pt x="69956" y="54362"/>
                  </a:lnTo>
                  <a:lnTo>
                    <a:pt x="66881" y="50335"/>
                  </a:lnTo>
                  <a:lnTo>
                    <a:pt x="63660" y="45704"/>
                  </a:lnTo>
                  <a:lnTo>
                    <a:pt x="60351" y="40872"/>
                  </a:lnTo>
                  <a:lnTo>
                    <a:pt x="56896" y="35637"/>
                  </a:lnTo>
                  <a:lnTo>
                    <a:pt x="53294" y="29798"/>
                  </a:lnTo>
                  <a:lnTo>
                    <a:pt x="53294" y="29798"/>
                  </a:lnTo>
                  <a:lnTo>
                    <a:pt x="49721" y="24161"/>
                  </a:lnTo>
                  <a:lnTo>
                    <a:pt x="46266" y="19328"/>
                  </a:lnTo>
                  <a:lnTo>
                    <a:pt x="42957" y="14899"/>
                  </a:lnTo>
                  <a:lnTo>
                    <a:pt x="39795" y="11275"/>
                  </a:lnTo>
                  <a:lnTo>
                    <a:pt x="36778" y="8255"/>
                  </a:lnTo>
                  <a:lnTo>
                    <a:pt x="33879" y="5637"/>
                  </a:lnTo>
                  <a:lnTo>
                    <a:pt x="31127" y="3624"/>
                  </a:lnTo>
                  <a:lnTo>
                    <a:pt x="28521" y="2013"/>
                  </a:lnTo>
                  <a:lnTo>
                    <a:pt x="26002" y="1006"/>
                  </a:lnTo>
                  <a:lnTo>
                    <a:pt x="23660" y="201"/>
                  </a:lnTo>
                  <a:lnTo>
                    <a:pt x="21405" y="0"/>
                  </a:lnTo>
                  <a:lnTo>
                    <a:pt x="19297" y="0"/>
                  </a:lnTo>
                  <a:lnTo>
                    <a:pt x="17306" y="402"/>
                  </a:lnTo>
                  <a:lnTo>
                    <a:pt x="15431" y="1006"/>
                  </a:lnTo>
                  <a:lnTo>
                    <a:pt x="13674" y="2013"/>
                  </a:lnTo>
                  <a:lnTo>
                    <a:pt x="12035" y="3020"/>
                  </a:lnTo>
                  <a:lnTo>
                    <a:pt x="10483" y="4429"/>
                  </a:lnTo>
                  <a:lnTo>
                    <a:pt x="9077" y="5838"/>
                  </a:lnTo>
                  <a:lnTo>
                    <a:pt x="7759" y="7449"/>
                  </a:lnTo>
                  <a:lnTo>
                    <a:pt x="6588" y="9261"/>
                  </a:lnTo>
                  <a:lnTo>
                    <a:pt x="5475" y="10872"/>
                  </a:lnTo>
                  <a:lnTo>
                    <a:pt x="4509" y="12684"/>
                  </a:lnTo>
                  <a:lnTo>
                    <a:pt x="3631" y="14496"/>
                  </a:lnTo>
                  <a:lnTo>
                    <a:pt x="2840" y="16107"/>
                  </a:lnTo>
                  <a:lnTo>
                    <a:pt x="2166" y="17718"/>
                  </a:lnTo>
                  <a:lnTo>
                    <a:pt x="1581" y="19328"/>
                  </a:lnTo>
                  <a:lnTo>
                    <a:pt x="702" y="21744"/>
                  </a:lnTo>
                  <a:lnTo>
                    <a:pt x="175" y="23557"/>
                  </a:lnTo>
                  <a:lnTo>
                    <a:pt x="0" y="24161"/>
                  </a:lnTo>
                  <a:lnTo>
                    <a:pt x="0" y="120000"/>
                  </a:lnTo>
                  <a:lnTo>
                    <a:pt x="119941" y="120000"/>
                  </a:lnTo>
                  <a:lnTo>
                    <a:pt x="119941" y="120000"/>
                  </a:lnTo>
                  <a:lnTo>
                    <a:pt x="120000" y="119395"/>
                  </a:lnTo>
                  <a:lnTo>
                    <a:pt x="120000" y="119395"/>
                  </a:lnTo>
                  <a:lnTo>
                    <a:pt x="120000" y="51342"/>
                  </a:lnTo>
                  <a:lnTo>
                    <a:pt x="120000" y="51342"/>
                  </a:lnTo>
                  <a:lnTo>
                    <a:pt x="119941" y="51543"/>
                  </a:lnTo>
                  <a:lnTo>
                    <a:pt x="119941" y="51543"/>
                  </a:lnTo>
                  <a:close/>
                </a:path>
              </a:pathLst>
            </a:custGeom>
            <a:solidFill>
              <a:schemeClr val="lt1"/>
            </a:solidFill>
            <a:ln>
              <a:noFill/>
            </a:ln>
          </p:spPr>
          <p:txBody>
            <a:bodyPr anchorCtr="0" anchor="t" bIns="45700" lIns="91425" rIns="91425" tIns="45700">
              <a:noAutofit/>
            </a:bodyPr>
            <a:lstStyle/>
            <a:p>
              <a:pPr indent="0" lvl="0" marL="0" marR="0" rtl="0" algn="l">
                <a:spcBef>
                  <a:spcPts val="0"/>
                </a:spcBef>
                <a:buNone/>
              </a:pPr>
              <a:r>
                <a:t/>
              </a:r>
              <a:endParaRPr sz="1800">
                <a:solidFill>
                  <a:schemeClr val="dk1"/>
                </a:solidFill>
                <a:latin typeface="Candara"/>
                <a:ea typeface="Candara"/>
                <a:cs typeface="Candara"/>
                <a:sym typeface="Candara"/>
              </a:endParaRPr>
            </a:p>
          </p:txBody>
        </p:sp>
      </p:grpSp>
      <p:sp>
        <p:nvSpPr>
          <p:cNvPr id="263" name="Shape 263"/>
          <p:cNvSpPr txBox="1"/>
          <p:nvPr>
            <p:ph type="title"/>
          </p:nvPr>
        </p:nvSpPr>
        <p:spPr>
          <a:xfrm>
            <a:off x="457200" y="338328"/>
            <a:ext cx="8229600" cy="1252727"/>
          </a:xfrm>
          <a:prstGeom prst="rect">
            <a:avLst/>
          </a:prstGeom>
          <a:noFill/>
          <a:ln>
            <a:noFill/>
          </a:ln>
        </p:spPr>
        <p:txBody>
          <a:bodyPr anchorCtr="0" anchor="ctr" bIns="91425" lIns="91425" rIns="91425" tIns="91425"/>
          <a:lstStyle>
            <a:lvl1pPr indent="0" lvl="0" marL="0" marR="0" rtl="0" algn="ctr">
              <a:spcBef>
                <a:spcPts val="0"/>
              </a:spcBef>
              <a:buClr>
                <a:srgbClr val="FFFFFF"/>
              </a:buClr>
              <a:buFont typeface="Candara"/>
              <a:buNone/>
              <a:defRPr b="0" i="0" sz="4400" u="none" cap="none" strike="noStrike">
                <a:solidFill>
                  <a:srgbClr val="FFFFFF"/>
                </a:solidFill>
                <a:latin typeface="Candara"/>
                <a:ea typeface="Candara"/>
                <a:cs typeface="Candara"/>
                <a:sym typeface="Candara"/>
              </a:defRPr>
            </a:lvl1pPr>
            <a:lvl2pPr indent="0" lvl="1" marL="0" marR="0" rtl="0" algn="l">
              <a:spcBef>
                <a:spcPts val="0"/>
              </a:spcBef>
              <a:buNone/>
              <a:defRPr b="0" i="0" sz="1800" u="none" cap="none" strike="noStrike">
                <a:solidFill>
                  <a:schemeClr val="dk2"/>
                </a:solidFill>
              </a:defRPr>
            </a:lvl2pPr>
            <a:lvl3pPr indent="0" lvl="2" marL="0" marR="0" rtl="0" algn="l">
              <a:spcBef>
                <a:spcPts val="0"/>
              </a:spcBef>
              <a:buNone/>
              <a:defRPr b="0" i="0" sz="1800" u="none" cap="none" strike="noStrike">
                <a:solidFill>
                  <a:schemeClr val="dk2"/>
                </a:solidFill>
              </a:defRPr>
            </a:lvl3pPr>
            <a:lvl4pPr indent="0" lvl="3" marL="0" marR="0" rtl="0" algn="l">
              <a:spcBef>
                <a:spcPts val="0"/>
              </a:spcBef>
              <a:buNone/>
              <a:defRPr b="0" i="0" sz="1800" u="none" cap="none" strike="noStrike">
                <a:solidFill>
                  <a:schemeClr val="dk2"/>
                </a:solidFill>
              </a:defRPr>
            </a:lvl4pPr>
            <a:lvl5pPr indent="0" lvl="4" marL="0" marR="0" rtl="0" algn="l">
              <a:spcBef>
                <a:spcPts val="0"/>
              </a:spcBef>
              <a:buNone/>
              <a:defRPr b="0" i="0" sz="1800" u="none" cap="none" strike="noStrike">
                <a:solidFill>
                  <a:schemeClr val="dk2"/>
                </a:solidFill>
              </a:defRPr>
            </a:lvl5pPr>
            <a:lvl6pPr indent="0" lvl="5" marL="0" marR="0" rtl="0" algn="l">
              <a:spcBef>
                <a:spcPts val="0"/>
              </a:spcBef>
              <a:buNone/>
              <a:defRPr b="0" i="0" sz="1800" u="none" cap="none" strike="noStrike">
                <a:solidFill>
                  <a:schemeClr val="dk2"/>
                </a:solidFill>
              </a:defRPr>
            </a:lvl6pPr>
            <a:lvl7pPr indent="0" lvl="6" marL="0" marR="0" rtl="0" algn="l">
              <a:spcBef>
                <a:spcPts val="0"/>
              </a:spcBef>
              <a:buNone/>
              <a:defRPr b="0" i="0" sz="1800" u="none" cap="none" strike="noStrike">
                <a:solidFill>
                  <a:schemeClr val="dk2"/>
                </a:solidFill>
              </a:defRPr>
            </a:lvl7pPr>
            <a:lvl8pPr indent="0" lvl="7" marL="0" marR="0" rtl="0" algn="l">
              <a:spcBef>
                <a:spcPts val="0"/>
              </a:spcBef>
              <a:buNone/>
              <a:defRPr b="0" i="0" sz="1800" u="none" cap="none" strike="noStrike">
                <a:solidFill>
                  <a:schemeClr val="dk2"/>
                </a:solidFill>
              </a:defRPr>
            </a:lvl8pPr>
            <a:lvl9pPr indent="0" lvl="8" marL="0" marR="0" rtl="0" algn="l">
              <a:spcBef>
                <a:spcPts val="0"/>
              </a:spcBef>
              <a:buNone/>
              <a:defRPr b="0" i="0" sz="1800" u="none" cap="none" strike="noStrike">
                <a:solidFill>
                  <a:schemeClr val="dk2"/>
                </a:solidFill>
              </a:defRPr>
            </a:lvl9pPr>
          </a:lstStyle>
          <a:p/>
        </p:txBody>
      </p:sp>
      <p:sp>
        <p:nvSpPr>
          <p:cNvPr id="264" name="Shape 264"/>
          <p:cNvSpPr txBox="1"/>
          <p:nvPr>
            <p:ph idx="10" type="dt"/>
          </p:nvPr>
        </p:nvSpPr>
        <p:spPr>
          <a:xfrm>
            <a:off x="5163671" y="6250164"/>
            <a:ext cx="3786690" cy="365125"/>
          </a:xfrm>
          <a:prstGeom prst="rect">
            <a:avLst/>
          </a:prstGeom>
          <a:noFill/>
          <a:ln>
            <a:noFill/>
          </a:ln>
        </p:spPr>
        <p:txBody>
          <a:bodyPr anchorCtr="0" anchor="ctr" bIns="91425" lIns="91425" rIns="91425" tIns="91425"/>
          <a:lstStyle>
            <a:lvl1pPr indent="0" lvl="0" marL="0" marR="0" rtl="0" algn="r">
              <a:spcBef>
                <a:spcPts val="0"/>
              </a:spcBef>
              <a:buNone/>
              <a:defRPr sz="1000">
                <a:solidFill>
                  <a:schemeClr val="dk2"/>
                </a:solidFill>
                <a:latin typeface="Candara"/>
                <a:ea typeface="Candara"/>
                <a:cs typeface="Candara"/>
                <a:sym typeface="Candara"/>
              </a:defRPr>
            </a:lvl1pPr>
            <a:lvl2pPr indent="0" lvl="1" marL="457200" marR="0" rtl="0" algn="l">
              <a:spcBef>
                <a:spcPts val="0"/>
              </a:spcBef>
              <a:buNone/>
              <a:defRPr b="0" i="0" sz="1800" u="none" cap="none" strike="noStrike">
                <a:solidFill>
                  <a:schemeClr val="dk1"/>
                </a:solidFill>
                <a:latin typeface="Candara"/>
                <a:ea typeface="Candara"/>
                <a:cs typeface="Candara"/>
                <a:sym typeface="Candara"/>
              </a:defRPr>
            </a:lvl2pPr>
            <a:lvl3pPr indent="0" lvl="2" marL="914400" marR="0" rtl="0" algn="l">
              <a:spcBef>
                <a:spcPts val="0"/>
              </a:spcBef>
              <a:buNone/>
              <a:defRPr b="0" i="0" sz="1800" u="none" cap="none" strike="noStrike">
                <a:solidFill>
                  <a:schemeClr val="dk1"/>
                </a:solidFill>
                <a:latin typeface="Candara"/>
                <a:ea typeface="Candara"/>
                <a:cs typeface="Candara"/>
                <a:sym typeface="Candara"/>
              </a:defRPr>
            </a:lvl3pPr>
            <a:lvl4pPr indent="0" lvl="3" marL="1371600" marR="0" rtl="0" algn="l">
              <a:spcBef>
                <a:spcPts val="0"/>
              </a:spcBef>
              <a:buNone/>
              <a:defRPr b="0" i="0" sz="1800" u="none" cap="none" strike="noStrike">
                <a:solidFill>
                  <a:schemeClr val="dk1"/>
                </a:solidFill>
                <a:latin typeface="Candara"/>
                <a:ea typeface="Candara"/>
                <a:cs typeface="Candara"/>
                <a:sym typeface="Candara"/>
              </a:defRPr>
            </a:lvl4pPr>
            <a:lvl5pPr indent="0" lvl="4" marL="1828800" marR="0" rtl="0" algn="l">
              <a:spcBef>
                <a:spcPts val="0"/>
              </a:spcBef>
              <a:buNone/>
              <a:defRPr b="0" i="0" sz="1800" u="none" cap="none" strike="noStrike">
                <a:solidFill>
                  <a:schemeClr val="dk1"/>
                </a:solidFill>
                <a:latin typeface="Candara"/>
                <a:ea typeface="Candara"/>
                <a:cs typeface="Candara"/>
                <a:sym typeface="Candara"/>
              </a:defRPr>
            </a:lvl5pPr>
            <a:lvl6pPr indent="0" lvl="5" marL="2286000" marR="0" rtl="0" algn="l">
              <a:spcBef>
                <a:spcPts val="0"/>
              </a:spcBef>
              <a:buNone/>
              <a:defRPr b="0" i="0" sz="1800" u="none" cap="none" strike="noStrike">
                <a:solidFill>
                  <a:schemeClr val="dk1"/>
                </a:solidFill>
                <a:latin typeface="Candara"/>
                <a:ea typeface="Candara"/>
                <a:cs typeface="Candara"/>
                <a:sym typeface="Candara"/>
              </a:defRPr>
            </a:lvl6pPr>
            <a:lvl7pPr indent="0" lvl="6" marL="2743200" marR="0" rtl="0" algn="l">
              <a:spcBef>
                <a:spcPts val="0"/>
              </a:spcBef>
              <a:buNone/>
              <a:defRPr b="0" i="0" sz="1800" u="none" cap="none" strike="noStrike">
                <a:solidFill>
                  <a:schemeClr val="dk1"/>
                </a:solidFill>
                <a:latin typeface="Candara"/>
                <a:ea typeface="Candara"/>
                <a:cs typeface="Candara"/>
                <a:sym typeface="Candara"/>
              </a:defRPr>
            </a:lvl7pPr>
            <a:lvl8pPr indent="0" lvl="7" marL="3200400" marR="0" rtl="0" algn="l">
              <a:spcBef>
                <a:spcPts val="0"/>
              </a:spcBef>
              <a:buNone/>
              <a:defRPr b="0" i="0" sz="1800" u="none" cap="none" strike="noStrike">
                <a:solidFill>
                  <a:schemeClr val="dk1"/>
                </a:solidFill>
                <a:latin typeface="Candara"/>
                <a:ea typeface="Candara"/>
                <a:cs typeface="Candara"/>
                <a:sym typeface="Candara"/>
              </a:defRPr>
            </a:lvl8pPr>
            <a:lvl9pPr indent="0" lvl="8" marL="3657600" marR="0" rtl="0" algn="l">
              <a:spcBef>
                <a:spcPts val="0"/>
              </a:spcBef>
              <a:buNone/>
              <a:defRPr b="0" i="0" sz="1800" u="none" cap="none" strike="noStrike">
                <a:solidFill>
                  <a:schemeClr val="dk1"/>
                </a:solidFill>
                <a:latin typeface="Candara"/>
                <a:ea typeface="Candara"/>
                <a:cs typeface="Candara"/>
                <a:sym typeface="Candara"/>
              </a:defRPr>
            </a:lvl9pPr>
          </a:lstStyle>
          <a:p/>
        </p:txBody>
      </p:sp>
      <p:sp>
        <p:nvSpPr>
          <p:cNvPr id="265" name="Shape 265"/>
          <p:cNvSpPr txBox="1"/>
          <p:nvPr>
            <p:ph idx="11" type="ftr"/>
          </p:nvPr>
        </p:nvSpPr>
        <p:spPr>
          <a:xfrm>
            <a:off x="193638" y="6250164"/>
            <a:ext cx="3786690" cy="365125"/>
          </a:xfrm>
          <a:prstGeom prst="rect">
            <a:avLst/>
          </a:prstGeom>
          <a:noFill/>
          <a:ln>
            <a:noFill/>
          </a:ln>
        </p:spPr>
        <p:txBody>
          <a:bodyPr anchorCtr="0" anchor="ctr" bIns="91425" lIns="91425" rIns="91425" tIns="91425"/>
          <a:lstStyle>
            <a:lvl1pPr indent="0" lvl="0" marL="0" marR="0" rtl="0" algn="l">
              <a:spcBef>
                <a:spcPts val="0"/>
              </a:spcBef>
              <a:buNone/>
              <a:defRPr sz="1000">
                <a:solidFill>
                  <a:schemeClr val="dk2"/>
                </a:solidFill>
                <a:latin typeface="Candara"/>
                <a:ea typeface="Candara"/>
                <a:cs typeface="Candara"/>
                <a:sym typeface="Candara"/>
              </a:defRPr>
            </a:lvl1pPr>
            <a:lvl2pPr indent="0" lvl="1" marL="457200" marR="0" rtl="0" algn="l">
              <a:spcBef>
                <a:spcPts val="0"/>
              </a:spcBef>
              <a:buNone/>
              <a:defRPr b="0" i="0" sz="1800" u="none" cap="none" strike="noStrike">
                <a:solidFill>
                  <a:schemeClr val="dk1"/>
                </a:solidFill>
                <a:latin typeface="Candara"/>
                <a:ea typeface="Candara"/>
                <a:cs typeface="Candara"/>
                <a:sym typeface="Candara"/>
              </a:defRPr>
            </a:lvl2pPr>
            <a:lvl3pPr indent="0" lvl="2" marL="914400" marR="0" rtl="0" algn="l">
              <a:spcBef>
                <a:spcPts val="0"/>
              </a:spcBef>
              <a:buNone/>
              <a:defRPr b="0" i="0" sz="1800" u="none" cap="none" strike="noStrike">
                <a:solidFill>
                  <a:schemeClr val="dk1"/>
                </a:solidFill>
                <a:latin typeface="Candara"/>
                <a:ea typeface="Candara"/>
                <a:cs typeface="Candara"/>
                <a:sym typeface="Candara"/>
              </a:defRPr>
            </a:lvl3pPr>
            <a:lvl4pPr indent="0" lvl="3" marL="1371600" marR="0" rtl="0" algn="l">
              <a:spcBef>
                <a:spcPts val="0"/>
              </a:spcBef>
              <a:buNone/>
              <a:defRPr b="0" i="0" sz="1800" u="none" cap="none" strike="noStrike">
                <a:solidFill>
                  <a:schemeClr val="dk1"/>
                </a:solidFill>
                <a:latin typeface="Candara"/>
                <a:ea typeface="Candara"/>
                <a:cs typeface="Candara"/>
                <a:sym typeface="Candara"/>
              </a:defRPr>
            </a:lvl4pPr>
            <a:lvl5pPr indent="0" lvl="4" marL="1828800" marR="0" rtl="0" algn="l">
              <a:spcBef>
                <a:spcPts val="0"/>
              </a:spcBef>
              <a:buNone/>
              <a:defRPr b="0" i="0" sz="1800" u="none" cap="none" strike="noStrike">
                <a:solidFill>
                  <a:schemeClr val="dk1"/>
                </a:solidFill>
                <a:latin typeface="Candara"/>
                <a:ea typeface="Candara"/>
                <a:cs typeface="Candara"/>
                <a:sym typeface="Candara"/>
              </a:defRPr>
            </a:lvl5pPr>
            <a:lvl6pPr indent="0" lvl="5" marL="2286000" marR="0" rtl="0" algn="l">
              <a:spcBef>
                <a:spcPts val="0"/>
              </a:spcBef>
              <a:buNone/>
              <a:defRPr b="0" i="0" sz="1800" u="none" cap="none" strike="noStrike">
                <a:solidFill>
                  <a:schemeClr val="dk1"/>
                </a:solidFill>
                <a:latin typeface="Candara"/>
                <a:ea typeface="Candara"/>
                <a:cs typeface="Candara"/>
                <a:sym typeface="Candara"/>
              </a:defRPr>
            </a:lvl6pPr>
            <a:lvl7pPr indent="0" lvl="6" marL="2743200" marR="0" rtl="0" algn="l">
              <a:spcBef>
                <a:spcPts val="0"/>
              </a:spcBef>
              <a:buNone/>
              <a:defRPr b="0" i="0" sz="1800" u="none" cap="none" strike="noStrike">
                <a:solidFill>
                  <a:schemeClr val="dk1"/>
                </a:solidFill>
                <a:latin typeface="Candara"/>
                <a:ea typeface="Candara"/>
                <a:cs typeface="Candara"/>
                <a:sym typeface="Candara"/>
              </a:defRPr>
            </a:lvl7pPr>
            <a:lvl8pPr indent="0" lvl="7" marL="3200400" marR="0" rtl="0" algn="l">
              <a:spcBef>
                <a:spcPts val="0"/>
              </a:spcBef>
              <a:buNone/>
              <a:defRPr b="0" i="0" sz="1800" u="none" cap="none" strike="noStrike">
                <a:solidFill>
                  <a:schemeClr val="dk1"/>
                </a:solidFill>
                <a:latin typeface="Candara"/>
                <a:ea typeface="Candara"/>
                <a:cs typeface="Candara"/>
                <a:sym typeface="Candara"/>
              </a:defRPr>
            </a:lvl8pPr>
            <a:lvl9pPr indent="0" lvl="8" marL="3657600" marR="0" rtl="0" algn="l">
              <a:spcBef>
                <a:spcPts val="0"/>
              </a:spcBef>
              <a:buNone/>
              <a:defRPr b="0" i="0" sz="1800" u="none" cap="none" strike="noStrike">
                <a:solidFill>
                  <a:schemeClr val="dk1"/>
                </a:solidFill>
                <a:latin typeface="Candara"/>
                <a:ea typeface="Candara"/>
                <a:cs typeface="Candara"/>
                <a:sym typeface="Candara"/>
              </a:defRPr>
            </a:lvl9pPr>
          </a:lstStyle>
          <a:p/>
        </p:txBody>
      </p:sp>
      <p:sp>
        <p:nvSpPr>
          <p:cNvPr id="266" name="Shape 266"/>
          <p:cNvSpPr txBox="1"/>
          <p:nvPr>
            <p:ph idx="12" type="sldNum"/>
          </p:nvPr>
        </p:nvSpPr>
        <p:spPr>
          <a:xfrm>
            <a:off x="3991087" y="6250162"/>
            <a:ext cx="1161826" cy="365125"/>
          </a:xfrm>
          <a:prstGeom prst="rect">
            <a:avLst/>
          </a:prstGeom>
          <a:noFill/>
          <a:ln>
            <a:noFill/>
          </a:ln>
        </p:spPr>
        <p:txBody>
          <a:bodyPr anchorCtr="0" anchor="ctr" bIns="45700" lIns="91425" rIns="91425" tIns="45700">
            <a:noAutofit/>
          </a:bodyPr>
          <a:lstStyle/>
          <a:p>
            <a:pPr indent="0" lvl="0" marL="0" marR="0" rtl="0" algn="ctr">
              <a:spcBef>
                <a:spcPts val="0"/>
              </a:spcBef>
              <a:buSzPct val="25000"/>
              <a:buNone/>
            </a:pPr>
            <a:fld id="{00000000-1234-1234-1234-123412341234}" type="slidenum">
              <a:rPr b="0" lang="en-US" sz="1000" u="none">
                <a:solidFill>
                  <a:schemeClr val="dk2"/>
                </a:solidFill>
                <a:latin typeface="Candara"/>
                <a:ea typeface="Candara"/>
                <a:cs typeface="Candara"/>
                <a:sym typeface="Candara"/>
              </a:rPr>
              <a:t>‹#›</a:t>
            </a:fld>
          </a:p>
        </p:txBody>
      </p:sp>
      <p:sp>
        <p:nvSpPr>
          <p:cNvPr id="267" name="Shape 267"/>
          <p:cNvSpPr txBox="1"/>
          <p:nvPr>
            <p:ph idx="1" type="body"/>
          </p:nvPr>
        </p:nvSpPr>
        <p:spPr>
          <a:xfrm>
            <a:off x="872066" y="2675466"/>
            <a:ext cx="7408332" cy="3450695"/>
          </a:xfrm>
          <a:prstGeom prst="rect">
            <a:avLst/>
          </a:prstGeom>
          <a:noFill/>
          <a:ln>
            <a:noFill/>
          </a:ln>
        </p:spPr>
        <p:txBody>
          <a:bodyPr anchorCtr="0" anchor="t" bIns="91425" lIns="91425" rIns="91425" tIns="91425"/>
          <a:lstStyle>
            <a:lvl1pPr indent="-121920" lvl="0" marL="274320" marR="0" rtl="0" algn="l">
              <a:spcBef>
                <a:spcPts val="480"/>
              </a:spcBef>
              <a:buClr>
                <a:schemeClr val="accent1"/>
              </a:buClr>
              <a:buSzPct val="100000"/>
              <a:buFont typeface="Noto Sans Symbols"/>
              <a:buChar char="∗"/>
              <a:defRPr b="0" i="0" sz="2400" u="none" cap="none" strike="noStrike">
                <a:solidFill>
                  <a:schemeClr val="dk2"/>
                </a:solidFill>
                <a:latin typeface="Candara"/>
                <a:ea typeface="Candara"/>
                <a:cs typeface="Candara"/>
                <a:sym typeface="Candara"/>
              </a:defRPr>
            </a:lvl1pPr>
            <a:lvl2pPr indent="-144462" lvl="1" marL="576263" marR="0" rtl="0" algn="l">
              <a:spcBef>
                <a:spcPts val="440"/>
              </a:spcBef>
              <a:buClr>
                <a:schemeClr val="accent1"/>
              </a:buClr>
              <a:buSzPct val="100000"/>
              <a:buFont typeface="Noto Sans Symbols"/>
              <a:buChar char="∗"/>
              <a:defRPr b="0" i="0" sz="2200" u="none" cap="none" strike="noStrike">
                <a:solidFill>
                  <a:schemeClr val="dk2"/>
                </a:solidFill>
                <a:latin typeface="Candara"/>
                <a:ea typeface="Candara"/>
                <a:cs typeface="Candara"/>
                <a:sym typeface="Candara"/>
              </a:defRPr>
            </a:lvl2pPr>
            <a:lvl3pPr indent="-106362" lvl="2" marL="855663" marR="0" rtl="0" algn="l">
              <a:spcBef>
                <a:spcPts val="400"/>
              </a:spcBef>
              <a:buClr>
                <a:schemeClr val="accent1"/>
              </a:buClr>
              <a:buSzPct val="100000"/>
              <a:buFont typeface="Noto Sans Symbols"/>
              <a:buChar char="∗"/>
              <a:defRPr b="0" i="0" sz="2000" u="none" cap="none" strike="noStrike">
                <a:solidFill>
                  <a:schemeClr val="dk2"/>
                </a:solidFill>
                <a:latin typeface="Candara"/>
                <a:ea typeface="Candara"/>
                <a:cs typeface="Candara"/>
                <a:sym typeface="Candara"/>
              </a:defRPr>
            </a:lvl3pPr>
            <a:lvl4pPr indent="-114300" lvl="3" marL="1143000" marR="0" rtl="0" algn="l">
              <a:spcBef>
                <a:spcPts val="360"/>
              </a:spcBef>
              <a:buClr>
                <a:schemeClr val="accent1"/>
              </a:buClr>
              <a:buSzPct val="100000"/>
              <a:buFont typeface="Noto Sans Symbols"/>
              <a:buChar char="∗"/>
              <a:defRPr b="0" i="0" sz="1800" u="none" cap="none" strike="noStrike">
                <a:solidFill>
                  <a:schemeClr val="dk2"/>
                </a:solidFill>
                <a:latin typeface="Candara"/>
                <a:ea typeface="Candara"/>
                <a:cs typeface="Candara"/>
                <a:sym typeface="Candara"/>
              </a:defRPr>
            </a:lvl4pPr>
            <a:lvl5pPr indent="-129539" lvl="4" marL="1463040" marR="0" rtl="0" algn="l">
              <a:spcBef>
                <a:spcPts val="320"/>
              </a:spcBef>
              <a:buClr>
                <a:schemeClr val="accent1"/>
              </a:buClr>
              <a:buSzPct val="100000"/>
              <a:buFont typeface="Noto Sans Symbols"/>
              <a:buChar char="∗"/>
              <a:defRPr b="0" i="0" sz="1600" u="none" cap="none" strike="noStrike">
                <a:solidFill>
                  <a:schemeClr val="dk2"/>
                </a:solidFill>
                <a:latin typeface="Candara"/>
                <a:ea typeface="Candara"/>
                <a:cs typeface="Candara"/>
                <a:sym typeface="Candara"/>
              </a:defRPr>
            </a:lvl5pPr>
            <a:lvl6pPr indent="-144779" lvl="5" marL="1783079" marR="0" rtl="0" algn="l">
              <a:spcBef>
                <a:spcPts val="384"/>
              </a:spcBef>
              <a:buClr>
                <a:schemeClr val="accent1"/>
              </a:buClr>
              <a:buSzPct val="100000"/>
              <a:buFont typeface="Noto Sans Symbols"/>
              <a:buChar char="∗"/>
              <a:defRPr b="0" i="0" sz="1400" u="none" cap="none" strike="noStrike">
                <a:solidFill>
                  <a:schemeClr val="dk2"/>
                </a:solidFill>
                <a:latin typeface="Candara"/>
                <a:ea typeface="Candara"/>
                <a:cs typeface="Candara"/>
                <a:sym typeface="Candara"/>
              </a:defRPr>
            </a:lvl6pPr>
            <a:lvl7pPr indent="-147320" lvl="6" marL="2103120" marR="0" rtl="0" algn="l">
              <a:spcBef>
                <a:spcPts val="384"/>
              </a:spcBef>
              <a:buClr>
                <a:schemeClr val="accent1"/>
              </a:buClr>
              <a:buSzPct val="100000"/>
              <a:buFont typeface="Noto Sans Symbols"/>
              <a:buChar char="∗"/>
              <a:defRPr b="0" i="0" sz="1400" u="none" cap="none" strike="noStrike">
                <a:solidFill>
                  <a:schemeClr val="dk2"/>
                </a:solidFill>
                <a:latin typeface="Candara"/>
                <a:ea typeface="Candara"/>
                <a:cs typeface="Candara"/>
                <a:sym typeface="Candara"/>
              </a:defRPr>
            </a:lvl7pPr>
            <a:lvl8pPr indent="-149860" lvl="7" marL="2423160" marR="0" rtl="0" algn="l">
              <a:spcBef>
                <a:spcPts val="384"/>
              </a:spcBef>
              <a:buClr>
                <a:schemeClr val="accent1"/>
              </a:buClr>
              <a:buSzPct val="100000"/>
              <a:buFont typeface="Noto Sans Symbols"/>
              <a:buChar char="∗"/>
              <a:defRPr b="0" i="0" sz="1400" u="none" cap="none" strike="noStrike">
                <a:solidFill>
                  <a:schemeClr val="dk2"/>
                </a:solidFill>
                <a:latin typeface="Candara"/>
                <a:ea typeface="Candara"/>
                <a:cs typeface="Candara"/>
                <a:sym typeface="Candara"/>
              </a:defRPr>
            </a:lvl8pPr>
            <a:lvl9pPr indent="-139700" lvl="8" marL="2743200" marR="0" rtl="0" algn="l">
              <a:spcBef>
                <a:spcPts val="384"/>
              </a:spcBef>
              <a:buClr>
                <a:schemeClr val="accent1"/>
              </a:buClr>
              <a:buSzPct val="100000"/>
              <a:buFont typeface="Noto Sans Symbols"/>
              <a:buChar char="∗"/>
              <a:defRPr b="0" i="0" sz="1400" u="none" cap="none" strike="noStrike">
                <a:solidFill>
                  <a:schemeClr val="dk2"/>
                </a:solidFill>
                <a:latin typeface="Candara"/>
                <a:ea typeface="Candara"/>
                <a:cs typeface="Candara"/>
                <a:sym typeface="Candara"/>
              </a:defRPr>
            </a:lvl9pPr>
          </a:lstStyle>
          <a:p/>
        </p:txBody>
      </p:sp>
    </p:spTree>
  </p:cSld>
  <p:clrMap accent1="accent1" accent2="accent2" accent3="accent3" accent4="accent4" accent5="accent5" accent6="accent6" bg1="lt1" bg2="dk2" tx1="dk1" tx2="lt2" folHlink="folHlink" hlink="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 Id="rId3"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3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 Id="rId3" Type="http://schemas.openxmlformats.org/officeDocument/2006/relationships/image" Target="../media/image1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17.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15.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6.xml"/><Relationship Id="rId3" Type="http://schemas.openxmlformats.org/officeDocument/2006/relationships/image" Target="../media/image13.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xml"/><Relationship Id="rId3" Type="http://schemas.openxmlformats.org/officeDocument/2006/relationships/image" Target="../media/image22.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xml"/><Relationship Id="rId3" Type="http://schemas.openxmlformats.org/officeDocument/2006/relationships/image" Target="../media/image21.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 Id="rId3" Type="http://schemas.openxmlformats.org/officeDocument/2006/relationships/image" Target="../media/image16.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xml"/><Relationship Id="rId3" Type="http://schemas.openxmlformats.org/officeDocument/2006/relationships/image" Target="../media/image08.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 Id="rId3" Type="http://schemas.openxmlformats.org/officeDocument/2006/relationships/image" Target="../media/image2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1.xml"/><Relationship Id="rId3" Type="http://schemas.openxmlformats.org/officeDocument/2006/relationships/image" Target="../media/image1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2.xml"/><Relationship Id="rId3" Type="http://schemas.openxmlformats.org/officeDocument/2006/relationships/image" Target="../media/image23.png"/><Relationship Id="rId4" Type="http://schemas.openxmlformats.org/officeDocument/2006/relationships/image" Target="../media/image25.gif"/><Relationship Id="rId5" Type="http://schemas.openxmlformats.org/officeDocument/2006/relationships/image" Target="../media/image2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4.xml"/><Relationship Id="rId3" Type="http://schemas.openxmlformats.org/officeDocument/2006/relationships/image" Target="../media/image27.jpg"/><Relationship Id="rId4" Type="http://schemas.openxmlformats.org/officeDocument/2006/relationships/hyperlink" Target="http://www.google.com/url?sa=i&amp;rct=j&amp;q=&amp;esrc=s&amp;source=images&amp;cd=&amp;cad=rja&amp;uact=8&amp;ved=0ahUKEwiF-qXIz4TKAhVT42MKHfTFCdUQjRwIBw&amp;url=http://www.ehs-excellence.com/news/&amp;psig=AFQjCNFc6MO3djLeCEvwU6I2evCCx4yKPg&amp;ust=1451600424087615" TargetMode="External"/><Relationship Id="rId5" Type="http://schemas.openxmlformats.org/officeDocument/2006/relationships/image" Target="../media/image28.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9.xml"/><Relationship Id="rId3" Type="http://schemas.openxmlformats.org/officeDocument/2006/relationships/image" Target="../media/image3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08.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0.xml"/><Relationship Id="rId3" Type="http://schemas.openxmlformats.org/officeDocument/2006/relationships/image" Target="../media/image30.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31.xml"/><Relationship Id="rId3" Type="http://schemas.openxmlformats.org/officeDocument/2006/relationships/image" Target="../media/image26.png"/><Relationship Id="rId4" Type="http://schemas.openxmlformats.org/officeDocument/2006/relationships/image" Target="../media/image2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2.xml"/><Relationship Id="rId3" Type="http://schemas.openxmlformats.org/officeDocument/2006/relationships/image" Target="../media/image42.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33.xml"/><Relationship Id="rId3" Type="http://schemas.openxmlformats.org/officeDocument/2006/relationships/image" Target="../media/image41.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4.xml"/><Relationship Id="rId3" Type="http://schemas.openxmlformats.org/officeDocument/2006/relationships/image" Target="../media/image37.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36.xml"/><Relationship Id="rId3" Type="http://schemas.openxmlformats.org/officeDocument/2006/relationships/image" Target="../media/image35.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38.xml"/><Relationship Id="rId3" Type="http://schemas.openxmlformats.org/officeDocument/2006/relationships/image" Target="../media/image4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39.xml"/><Relationship Id="rId3" Type="http://schemas.openxmlformats.org/officeDocument/2006/relationships/image" Target="../media/image3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09.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40.xml"/><Relationship Id="rId3" Type="http://schemas.openxmlformats.org/officeDocument/2006/relationships/image" Target="../media/image33.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2.xml"/><Relationship Id="rId3" Type="http://schemas.openxmlformats.org/officeDocument/2006/relationships/image" Target="../media/image39.png"/><Relationship Id="rId4" Type="http://schemas.openxmlformats.org/officeDocument/2006/relationships/image" Target="../media/image38.png"/><Relationship Id="rId5" Type="http://schemas.openxmlformats.org/officeDocument/2006/relationships/image" Target="../media/image34.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43.xml"/><Relationship Id="rId3" Type="http://schemas.openxmlformats.org/officeDocument/2006/relationships/hyperlink" Target="http://closecall/" TargetMode="External"/><Relationship Id="rId4" Type="http://schemas.openxmlformats.org/officeDocument/2006/relationships/hyperlink" Target="mailto:safety@afeu.org" TargetMode="External"/><Relationship Id="rId5" Type="http://schemas.openxmlformats.org/officeDocument/2006/relationships/hyperlink" Target="http://www.hq.nasa.gov/office/codeq/nsrs/index.htm" TargetMode="Externa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45.xml"/><Relationship Id="rId3" Type="http://schemas.openxmlformats.org/officeDocument/2006/relationships/image" Target="../media/image44.jpg"/><Relationship Id="rId4" Type="http://schemas.openxmlformats.org/officeDocument/2006/relationships/image" Target="../media/image46.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05.jp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52.xml"/><Relationship Id="rId3" Type="http://schemas.openxmlformats.org/officeDocument/2006/relationships/image" Target="../media/image43.jp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53.xml"/><Relationship Id="rId3" Type="http://schemas.openxmlformats.org/officeDocument/2006/relationships/image" Target="../media/image47.jp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56.xml"/><Relationship Id="rId3" Type="http://schemas.openxmlformats.org/officeDocument/2006/relationships/image" Target="../media/image45.jp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58.xml"/><Relationship Id="rId3" Type="http://schemas.openxmlformats.org/officeDocument/2006/relationships/image" Target="../media/image49.jp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59.xml"/><Relationship Id="rId3" Type="http://schemas.openxmlformats.org/officeDocument/2006/relationships/image" Target="../media/image50.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07.png"/><Relationship Id="rId4" Type="http://schemas.openxmlformats.org/officeDocument/2006/relationships/image" Target="../media/image06.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62.xml"/><Relationship Id="rId3" Type="http://schemas.openxmlformats.org/officeDocument/2006/relationships/image" Target="../media/image48.png"/><Relationship Id="rId4" Type="http://schemas.openxmlformats.org/officeDocument/2006/relationships/image" Target="../media/image52.png"/><Relationship Id="rId5" Type="http://schemas.openxmlformats.org/officeDocument/2006/relationships/image" Target="../media/image54.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63.xml"/><Relationship Id="rId3" Type="http://schemas.openxmlformats.org/officeDocument/2006/relationships/image" Target="../media/image57.png"/><Relationship Id="rId4" Type="http://schemas.openxmlformats.org/officeDocument/2006/relationships/image" Target="../media/image55.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65.xml"/><Relationship Id="rId3" Type="http://schemas.openxmlformats.org/officeDocument/2006/relationships/image" Target="../media/image68.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66.xml"/><Relationship Id="rId3" Type="http://schemas.openxmlformats.org/officeDocument/2006/relationships/image" Target="../media/image53.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notesSlide" Target="../notesSlides/notesSlide67.xml"/><Relationship Id="rId3" Type="http://schemas.openxmlformats.org/officeDocument/2006/relationships/image" Target="../media/image58.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68.xml"/><Relationship Id="rId3" Type="http://schemas.openxmlformats.org/officeDocument/2006/relationships/image" Target="../media/image56.jpg"/><Relationship Id="rId4" Type="http://schemas.openxmlformats.org/officeDocument/2006/relationships/image" Target="../media/image51.jpg"/><Relationship Id="rId5" Type="http://schemas.openxmlformats.org/officeDocument/2006/relationships/image" Target="../media/image59.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10.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70.xml"/><Relationship Id="rId3" Type="http://schemas.openxmlformats.org/officeDocument/2006/relationships/image" Target="../media/image60.png"/><Relationship Id="rId4" Type="http://schemas.openxmlformats.org/officeDocument/2006/relationships/image" Target="../media/image52.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71.xml"/><Relationship Id="rId3" Type="http://schemas.openxmlformats.org/officeDocument/2006/relationships/image" Target="../media/image64.png"/><Relationship Id="rId4" Type="http://schemas.openxmlformats.org/officeDocument/2006/relationships/image" Target="../media/image62.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0.xml"/><Relationship Id="rId2" Type="http://schemas.openxmlformats.org/officeDocument/2006/relationships/notesSlide" Target="../notesSlides/notesSlide72.xml"/><Relationship Id="rId3" Type="http://schemas.openxmlformats.org/officeDocument/2006/relationships/image" Target="../media/image61.png"/><Relationship Id="rId4" Type="http://schemas.openxmlformats.org/officeDocument/2006/relationships/image" Target="../media/image66.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notesSlide" Target="../notesSlides/notesSlide73.xml"/><Relationship Id="rId3" Type="http://schemas.openxmlformats.org/officeDocument/2006/relationships/image" Target="../media/image65.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notesSlide" Target="../notesSlides/notesSlide74.xml"/><Relationship Id="rId3" Type="http://schemas.openxmlformats.org/officeDocument/2006/relationships/image" Target="../media/image67.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notesSlide" Target="../notesSlides/notesSlide75.xml"/><Relationship Id="rId3" Type="http://schemas.openxmlformats.org/officeDocument/2006/relationships/image" Target="../media/image63.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78.xml"/><Relationship Id="rId3" Type="http://schemas.openxmlformats.org/officeDocument/2006/relationships/image" Target="../media/image54.png"/><Relationship Id="rId4" Type="http://schemas.openxmlformats.org/officeDocument/2006/relationships/image" Target="../media/image55.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11.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0.xml"/><Relationship Id="rId3" Type="http://schemas.openxmlformats.org/officeDocument/2006/relationships/image" Target="../media/image01.jp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6.xml"/><Relationship Id="rId3" Type="http://schemas.openxmlformats.org/officeDocument/2006/relationships/hyperlink" Target="mailto:Haley.e.feck@nasa.gov" TargetMode="External"/><Relationship Id="rId4" Type="http://schemas.openxmlformats.org/officeDocument/2006/relationships/hyperlink" Target="mailto:Nicole.e.Medenilla@nasa.gov" TargetMode="Externa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image" Target="../media/image0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81" name="Shape 381"/>
        <p:cNvGrpSpPr/>
        <p:nvPr/>
      </p:nvGrpSpPr>
      <p:grpSpPr>
        <a:xfrm>
          <a:off x="0" y="0"/>
          <a:ext cx="0" cy="0"/>
          <a:chOff x="0" y="0"/>
          <a:chExt cx="0" cy="0"/>
        </a:xfrm>
      </p:grpSpPr>
      <p:sp>
        <p:nvSpPr>
          <p:cNvPr id="382" name="Shape 382"/>
          <p:cNvSpPr txBox="1"/>
          <p:nvPr>
            <p:ph type="title"/>
          </p:nvPr>
        </p:nvSpPr>
        <p:spPr>
          <a:xfrm>
            <a:off x="842554" y="1066800"/>
            <a:ext cx="7772400" cy="1143000"/>
          </a:xfrm>
          <a:prstGeom prst="rect">
            <a:avLst/>
          </a:prstGeom>
          <a:noFill/>
          <a:ln>
            <a:noFill/>
          </a:ln>
        </p:spPr>
        <p:txBody>
          <a:bodyPr anchorCtr="0" anchor="ctr" bIns="45700" lIns="91425" rIns="91425" tIns="45700">
            <a:noAutofit/>
          </a:bodyPr>
          <a:lstStyle/>
          <a:p>
            <a:pPr indent="0" lvl="0" marL="0" marR="0" rtl="0" algn="ctr">
              <a:spcBef>
                <a:spcPts val="0"/>
              </a:spcBef>
              <a:spcAft>
                <a:spcPts val="0"/>
              </a:spcAft>
              <a:buSzPct val="25000"/>
              <a:buNone/>
            </a:pPr>
            <a:r>
              <a:rPr b="0" i="0" lang="en-US" sz="3100" u="none" cap="none" strike="noStrike">
                <a:solidFill>
                  <a:srgbClr val="333399"/>
                </a:solidFill>
                <a:latin typeface="Helvetica Neue"/>
                <a:ea typeface="Helvetica Neue"/>
                <a:cs typeface="Helvetica Neue"/>
                <a:sym typeface="Helvetica Neue"/>
              </a:rPr>
              <a:t>Exchange Overview</a:t>
            </a:r>
          </a:p>
        </p:txBody>
      </p:sp>
      <p:sp>
        <p:nvSpPr>
          <p:cNvPr id="383" name="Shape 383"/>
          <p:cNvSpPr txBox="1"/>
          <p:nvPr>
            <p:ph idx="1" type="body"/>
          </p:nvPr>
        </p:nvSpPr>
        <p:spPr>
          <a:xfrm>
            <a:off x="838200" y="2438400"/>
            <a:ext cx="7772400" cy="4114800"/>
          </a:xfrm>
          <a:prstGeom prst="rect">
            <a:avLst/>
          </a:prstGeom>
          <a:noFill/>
          <a:ln>
            <a:noFill/>
          </a:ln>
        </p:spPr>
        <p:txBody>
          <a:bodyPr anchorCtr="0" anchor="t" bIns="45700" lIns="91425" rIns="91425" tIns="45700">
            <a:noAutofit/>
          </a:bodyPr>
          <a:lstStyle/>
          <a:p>
            <a:pPr indent="-342900" lvl="0" marL="342900" marR="0" rtl="0" algn="l">
              <a:lnSpc>
                <a:spcPct val="110000"/>
              </a:lnSpc>
              <a:spcBef>
                <a:spcPts val="0"/>
              </a:spcBef>
              <a:spcAft>
                <a:spcPts val="0"/>
              </a:spcAft>
              <a:buSzPct val="25000"/>
              <a:buNone/>
            </a:pPr>
            <a:r>
              <a:rPr b="1" i="0" lang="en-US" sz="2400" u="none" cap="none" strike="noStrike">
                <a:solidFill>
                  <a:schemeClr val="dk1"/>
                </a:solidFill>
                <a:latin typeface="Helvetica Neue"/>
                <a:ea typeface="Helvetica Neue"/>
                <a:cs typeface="Helvetica Neue"/>
                <a:sym typeface="Helvetica Neue"/>
              </a:rPr>
              <a:t>Kenny Ashford</a:t>
            </a:r>
          </a:p>
          <a:p>
            <a:pPr indent="-342900" lvl="0" marL="342900" marR="0" rtl="0" algn="l">
              <a:lnSpc>
                <a:spcPct val="110000"/>
              </a:lnSpc>
              <a:spcBef>
                <a:spcPts val="480"/>
              </a:spcBef>
              <a:spcAft>
                <a:spcPts val="0"/>
              </a:spcAft>
              <a:buSzPct val="25000"/>
              <a:buNone/>
            </a:pPr>
            <a:r>
              <a:rPr b="1" i="0" lang="en-US" sz="1600" u="none" cap="none" strike="noStrike">
                <a:solidFill>
                  <a:schemeClr val="dk1"/>
                </a:solidFill>
                <a:latin typeface="Helvetica Neue"/>
                <a:ea typeface="Helvetica Neue"/>
                <a:cs typeface="Helvetica Neue"/>
                <a:sym typeface="Helvetica Neue"/>
              </a:rPr>
              <a:t>Exchange Operations Manager</a:t>
            </a:r>
          </a:p>
          <a:p>
            <a:pPr indent="-342900" lvl="0" marL="342900" marR="0" rtl="0" algn="l">
              <a:lnSpc>
                <a:spcPct val="110000"/>
              </a:lnSpc>
              <a:spcBef>
                <a:spcPts val="480"/>
              </a:spcBef>
              <a:spcAft>
                <a:spcPts val="0"/>
              </a:spcAft>
              <a:buSzPct val="25000"/>
              <a:buNone/>
            </a:pPr>
            <a:r>
              <a:rPr b="1" i="0" lang="en-US" sz="1600" u="none" cap="none" strike="noStrike">
                <a:solidFill>
                  <a:schemeClr val="dk1"/>
                </a:solidFill>
                <a:latin typeface="Helvetica Neue"/>
                <a:ea typeface="Helvetica Neue"/>
                <a:cs typeface="Helvetica Neue"/>
                <a:sym typeface="Helvetica Neue"/>
              </a:rPr>
              <a:t>Kenneth.Ashford@nasa.gov</a:t>
            </a: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41" name="Shape 441"/>
        <p:cNvGrpSpPr/>
        <p:nvPr/>
      </p:nvGrpSpPr>
      <p:grpSpPr>
        <a:xfrm>
          <a:off x="0" y="0"/>
          <a:ext cx="0" cy="0"/>
          <a:chOff x="0" y="0"/>
          <a:chExt cx="0" cy="0"/>
        </a:xfrm>
      </p:grpSpPr>
      <p:pic>
        <p:nvPicPr>
          <p:cNvPr descr="http://www.wallpapersinsider.com/wp-content/uploads/2016/04/Rogue-One-Star-Wars-iPhone-Wallpaper.jpg" id="442" name="Shape 442"/>
          <p:cNvPicPr preferRelativeResize="0"/>
          <p:nvPr/>
        </p:nvPicPr>
        <p:blipFill rotWithShape="1">
          <a:blip r:embed="rId3">
            <a:alphaModFix/>
          </a:blip>
          <a:srcRect b="0" l="2499" r="21875" t="0"/>
          <a:stretch/>
        </p:blipFill>
        <p:spPr>
          <a:xfrm>
            <a:off x="-76200" y="0"/>
            <a:ext cx="9220200" cy="6858000"/>
          </a:xfrm>
          <a:prstGeom prst="rect">
            <a:avLst/>
          </a:prstGeom>
          <a:noFill/>
          <a:ln>
            <a:noFill/>
          </a:ln>
        </p:spPr>
      </p:pic>
      <p:sp>
        <p:nvSpPr>
          <p:cNvPr id="443" name="Shape 443"/>
          <p:cNvSpPr txBox="1"/>
          <p:nvPr>
            <p:ph type="title"/>
          </p:nvPr>
        </p:nvSpPr>
        <p:spPr>
          <a:xfrm>
            <a:off x="457200" y="0"/>
            <a:ext cx="8229600" cy="1143000"/>
          </a:xfrm>
          <a:prstGeom prst="rect">
            <a:avLst/>
          </a:prstGeom>
          <a:noFill/>
          <a:ln>
            <a:noFill/>
          </a:ln>
        </p:spPr>
        <p:txBody>
          <a:bodyPr anchorCtr="0" anchor="ctr" bIns="45700" lIns="91425" rIns="91425" tIns="45700">
            <a:noAutofit/>
          </a:bodyPr>
          <a:lstStyle/>
          <a:p>
            <a:pPr indent="0" lvl="0" marL="0" marR="0" rtl="0" algn="ctr">
              <a:spcBef>
                <a:spcPts val="0"/>
              </a:spcBef>
              <a:buClr>
                <a:schemeClr val="dk1"/>
              </a:buClr>
              <a:buSzPct val="25000"/>
              <a:buFont typeface="Calibri"/>
              <a:buNone/>
            </a:pPr>
            <a:r>
              <a:rPr b="0" i="0" lang="en-US" sz="4400" u="none" cap="none" strike="noStrike">
                <a:solidFill>
                  <a:schemeClr val="dk1"/>
                </a:solidFill>
                <a:latin typeface="Calibri"/>
                <a:ea typeface="Calibri"/>
                <a:cs typeface="Calibri"/>
                <a:sym typeface="Calibri"/>
              </a:rPr>
              <a:t>Tickets &amp; Events</a:t>
            </a:r>
          </a:p>
        </p:txBody>
      </p:sp>
      <p:sp>
        <p:nvSpPr>
          <p:cNvPr id="444" name="Shape 444"/>
          <p:cNvSpPr txBox="1"/>
          <p:nvPr>
            <p:ph idx="1" type="body"/>
          </p:nvPr>
        </p:nvSpPr>
        <p:spPr>
          <a:xfrm>
            <a:off x="457200" y="1219200"/>
            <a:ext cx="8229600" cy="4572000"/>
          </a:xfrm>
          <a:prstGeom prst="rect">
            <a:avLst/>
          </a:prstGeom>
          <a:noFill/>
          <a:ln>
            <a:noFill/>
          </a:ln>
        </p:spPr>
        <p:txBody>
          <a:bodyPr anchorCtr="0" anchor="t" bIns="45700" lIns="91425" rIns="91425" tIns="45700">
            <a:noAutofit/>
          </a:bodyPr>
          <a:lstStyle/>
          <a:p>
            <a:pPr indent="-342900" lvl="0" marL="342900" marR="0" rtl="0" algn="l">
              <a:lnSpc>
                <a:spcPct val="80000"/>
              </a:lnSpc>
              <a:spcBef>
                <a:spcPts val="0"/>
              </a:spcBef>
              <a:spcAft>
                <a:spcPts val="0"/>
              </a:spcAft>
              <a:buClr>
                <a:schemeClr val="dk1"/>
              </a:buClr>
              <a:buSzPct val="100740"/>
              <a:buFont typeface="Arial"/>
              <a:buChar char="•"/>
            </a:pPr>
            <a:r>
              <a:rPr b="0" i="0" lang="en-US" sz="2720" u="none" cap="none" strike="noStrike">
                <a:solidFill>
                  <a:schemeClr val="dk1"/>
                </a:solidFill>
                <a:latin typeface="Calibri"/>
                <a:ea typeface="Calibri"/>
                <a:cs typeface="Calibri"/>
                <a:sym typeface="Calibri"/>
              </a:rPr>
              <a:t>San Jose Sharks, SF Giants, Movies, etc.</a:t>
            </a:r>
          </a:p>
          <a:p>
            <a:pPr indent="-285750" lvl="1" marL="742950" marR="0" rtl="0" algn="l">
              <a:lnSpc>
                <a:spcPct val="80000"/>
              </a:lnSpc>
              <a:spcBef>
                <a:spcPts val="476"/>
              </a:spcBef>
              <a:spcAft>
                <a:spcPts val="0"/>
              </a:spcAft>
              <a:buClr>
                <a:schemeClr val="dk1"/>
              </a:buClr>
              <a:buSzPct val="99166"/>
              <a:buFont typeface="Arial"/>
              <a:buChar char="–"/>
            </a:pPr>
            <a:r>
              <a:rPr b="0" i="0" lang="en-US" sz="2380" u="none" cap="none" strike="noStrike">
                <a:solidFill>
                  <a:schemeClr val="dk1"/>
                </a:solidFill>
                <a:latin typeface="Calibri"/>
                <a:ea typeface="Calibri"/>
                <a:cs typeface="Calibri"/>
                <a:sym typeface="Calibri"/>
              </a:rPr>
              <a:t>Available for purchase at the Beyond Galileo gift shop located next to Mega Bites in N235</a:t>
            </a:r>
          </a:p>
          <a:p>
            <a:pPr indent="-342900" lvl="0" marL="342900" marR="0" rtl="0" algn="l">
              <a:lnSpc>
                <a:spcPct val="80000"/>
              </a:lnSpc>
              <a:spcBef>
                <a:spcPts val="544"/>
              </a:spcBef>
              <a:spcAft>
                <a:spcPts val="0"/>
              </a:spcAft>
              <a:buClr>
                <a:schemeClr val="dk1"/>
              </a:buClr>
              <a:buSzPct val="100740"/>
              <a:buFont typeface="Arial"/>
              <a:buChar char="•"/>
            </a:pPr>
            <a:r>
              <a:rPr b="0" i="0" lang="en-US" sz="2720" u="none" cap="none" strike="noStrike">
                <a:solidFill>
                  <a:schemeClr val="dk1"/>
                </a:solidFill>
                <a:latin typeface="Calibri"/>
                <a:ea typeface="Calibri"/>
                <a:cs typeface="Calibri"/>
                <a:sym typeface="Calibri"/>
              </a:rPr>
              <a:t>Bar Area Ski Bus Weekend Trips</a:t>
            </a:r>
          </a:p>
          <a:p>
            <a:pPr indent="-285750" lvl="1" marL="742950" marR="0" rtl="0" algn="l">
              <a:lnSpc>
                <a:spcPct val="80000"/>
              </a:lnSpc>
              <a:spcBef>
                <a:spcPts val="476"/>
              </a:spcBef>
              <a:spcAft>
                <a:spcPts val="0"/>
              </a:spcAft>
              <a:buClr>
                <a:schemeClr val="dk1"/>
              </a:buClr>
              <a:buSzPct val="99166"/>
              <a:buFont typeface="Arial"/>
              <a:buChar char="–"/>
            </a:pPr>
            <a:r>
              <a:rPr b="0" i="0" lang="en-US" sz="2380" u="none" cap="none" strike="noStrike">
                <a:solidFill>
                  <a:schemeClr val="dk1"/>
                </a:solidFill>
                <a:latin typeface="Calibri"/>
                <a:ea typeface="Calibri"/>
                <a:cs typeface="Calibri"/>
                <a:sym typeface="Calibri"/>
              </a:rPr>
              <a:t>Bus, Hotel, Breakfast, &amp; Lift Tickets</a:t>
            </a:r>
          </a:p>
          <a:p>
            <a:pPr indent="-342900" lvl="0" marL="342900" marR="0" rtl="0" algn="l">
              <a:lnSpc>
                <a:spcPct val="80000"/>
              </a:lnSpc>
              <a:spcBef>
                <a:spcPts val="544"/>
              </a:spcBef>
              <a:spcAft>
                <a:spcPts val="0"/>
              </a:spcAft>
              <a:buClr>
                <a:schemeClr val="dk1"/>
              </a:buClr>
              <a:buSzPct val="100740"/>
              <a:buFont typeface="Arial"/>
              <a:buChar char="•"/>
            </a:pPr>
            <a:r>
              <a:rPr b="0" i="0" lang="en-US" sz="2720" u="none" cap="none" strike="noStrike">
                <a:solidFill>
                  <a:schemeClr val="dk1"/>
                </a:solidFill>
                <a:latin typeface="Calibri"/>
                <a:ea typeface="Calibri"/>
                <a:cs typeface="Calibri"/>
                <a:sym typeface="Calibri"/>
              </a:rPr>
              <a:t>NASA Movie Nights</a:t>
            </a:r>
          </a:p>
          <a:p>
            <a:pPr indent="-285750" lvl="1" marL="742950" marR="0" rtl="0" algn="l">
              <a:lnSpc>
                <a:spcPct val="80000"/>
              </a:lnSpc>
              <a:spcBef>
                <a:spcPts val="476"/>
              </a:spcBef>
              <a:spcAft>
                <a:spcPts val="0"/>
              </a:spcAft>
              <a:buClr>
                <a:schemeClr val="dk1"/>
              </a:buClr>
              <a:buSzPct val="99166"/>
              <a:buFont typeface="Arial"/>
              <a:buChar char="–"/>
            </a:pPr>
            <a:r>
              <a:rPr b="0" i="0" lang="en-US" sz="2380" u="none" cap="none" strike="noStrike">
                <a:solidFill>
                  <a:schemeClr val="dk1"/>
                </a:solidFill>
                <a:latin typeface="Calibri"/>
                <a:ea typeface="Calibri"/>
                <a:cs typeface="Calibri"/>
                <a:sym typeface="Calibri"/>
              </a:rPr>
              <a:t>Rogue One</a:t>
            </a:r>
          </a:p>
          <a:p>
            <a:pPr indent="-285750" lvl="1" marL="742950" marR="0" rtl="0" algn="l">
              <a:lnSpc>
                <a:spcPct val="80000"/>
              </a:lnSpc>
              <a:spcBef>
                <a:spcPts val="476"/>
              </a:spcBef>
              <a:spcAft>
                <a:spcPts val="0"/>
              </a:spcAft>
              <a:buClr>
                <a:schemeClr val="dk1"/>
              </a:buClr>
              <a:buSzPct val="99166"/>
              <a:buFont typeface="Arial"/>
              <a:buChar char="–"/>
            </a:pPr>
            <a:r>
              <a:rPr b="0" i="0" lang="en-US" sz="2380" u="none" cap="none" strike="noStrike">
                <a:solidFill>
                  <a:schemeClr val="dk1"/>
                </a:solidFill>
                <a:latin typeface="Calibri"/>
                <a:ea typeface="Calibri"/>
                <a:cs typeface="Calibri"/>
                <a:sym typeface="Calibri"/>
              </a:rPr>
              <a:t>Hidden Figures</a:t>
            </a:r>
          </a:p>
          <a:p>
            <a:pPr indent="-342900" lvl="0" marL="342900" marR="0" rtl="0" algn="l">
              <a:lnSpc>
                <a:spcPct val="80000"/>
              </a:lnSpc>
              <a:spcBef>
                <a:spcPts val="544"/>
              </a:spcBef>
              <a:spcAft>
                <a:spcPts val="0"/>
              </a:spcAft>
              <a:buClr>
                <a:schemeClr val="dk1"/>
              </a:buClr>
              <a:buSzPct val="100740"/>
              <a:buFont typeface="Arial"/>
              <a:buChar char="•"/>
            </a:pPr>
            <a:r>
              <a:rPr b="0" i="0" lang="en-US" sz="2720" u="none" cap="none" strike="noStrike">
                <a:solidFill>
                  <a:schemeClr val="dk1"/>
                </a:solidFill>
                <a:latin typeface="Calibri"/>
                <a:ea typeface="Calibri"/>
                <a:cs typeface="Calibri"/>
                <a:sym typeface="Calibri"/>
              </a:rPr>
              <a:t>NASA Hawaii Trip</a:t>
            </a:r>
          </a:p>
          <a:p>
            <a:pPr indent="-285750" lvl="1" marL="742950" marR="0" rtl="0" algn="l">
              <a:lnSpc>
                <a:spcPct val="80000"/>
              </a:lnSpc>
              <a:spcBef>
                <a:spcPts val="476"/>
              </a:spcBef>
              <a:spcAft>
                <a:spcPts val="0"/>
              </a:spcAft>
              <a:buClr>
                <a:schemeClr val="dk1"/>
              </a:buClr>
              <a:buSzPct val="99166"/>
              <a:buFont typeface="Arial"/>
              <a:buChar char="–"/>
            </a:pPr>
            <a:r>
              <a:rPr b="0" i="0" lang="en-US" sz="2380" u="none" cap="none" strike="noStrike">
                <a:solidFill>
                  <a:schemeClr val="dk1"/>
                </a:solidFill>
                <a:latin typeface="Calibri"/>
                <a:ea typeface="Calibri"/>
                <a:cs typeface="Calibri"/>
                <a:sym typeface="Calibri"/>
              </a:rPr>
              <a:t>1 Week in Hawaii</a:t>
            </a:r>
          </a:p>
          <a:p>
            <a:pPr indent="-285750" lvl="1" marL="742950" marR="0" rtl="0" algn="l">
              <a:lnSpc>
                <a:spcPct val="80000"/>
              </a:lnSpc>
              <a:spcBef>
                <a:spcPts val="476"/>
              </a:spcBef>
              <a:spcAft>
                <a:spcPts val="0"/>
              </a:spcAft>
              <a:buClr>
                <a:schemeClr val="dk1"/>
              </a:buClr>
              <a:buSzPct val="99166"/>
              <a:buFont typeface="Arial"/>
              <a:buChar char="–"/>
            </a:pPr>
            <a:r>
              <a:rPr b="0" i="0" lang="en-US" sz="2380" u="none" cap="none" strike="noStrike">
                <a:solidFill>
                  <a:schemeClr val="dk1"/>
                </a:solidFill>
                <a:latin typeface="Calibri"/>
                <a:ea typeface="Calibri"/>
                <a:cs typeface="Calibri"/>
                <a:sym typeface="Calibri"/>
              </a:rPr>
              <a:t>March-April</a:t>
            </a:r>
          </a:p>
          <a:p>
            <a:pPr indent="-285750" lvl="1" marL="742950" marR="0" rtl="0" algn="l">
              <a:lnSpc>
                <a:spcPct val="80000"/>
              </a:lnSpc>
              <a:spcBef>
                <a:spcPts val="476"/>
              </a:spcBef>
              <a:buClr>
                <a:schemeClr val="dk1"/>
              </a:buClr>
              <a:buSzPct val="99166"/>
              <a:buFont typeface="Arial"/>
              <a:buChar char="–"/>
            </a:pPr>
            <a:r>
              <a:rPr b="0" i="0" lang="en-US" sz="2380" u="none" cap="none" strike="noStrike">
                <a:solidFill>
                  <a:schemeClr val="dk1"/>
                </a:solidFill>
                <a:latin typeface="Calibri"/>
                <a:ea typeface="Calibri"/>
                <a:cs typeface="Calibri"/>
                <a:sym typeface="Calibri"/>
              </a:rPr>
              <a:t>Group Rate, no sales tax</a:t>
            </a: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48" name="Shape 448"/>
        <p:cNvGrpSpPr/>
        <p:nvPr/>
      </p:nvGrpSpPr>
      <p:grpSpPr>
        <a:xfrm>
          <a:off x="0" y="0"/>
          <a:ext cx="0" cy="0"/>
          <a:chOff x="0" y="0"/>
          <a:chExt cx="0" cy="0"/>
        </a:xfrm>
      </p:grpSpPr>
      <p:pic>
        <p:nvPicPr>
          <p:cNvPr id="449" name="Shape 449"/>
          <p:cNvPicPr preferRelativeResize="0"/>
          <p:nvPr/>
        </p:nvPicPr>
        <p:blipFill rotWithShape="1">
          <a:blip r:embed="rId3">
            <a:alphaModFix/>
          </a:blip>
          <a:srcRect b="0" l="0" r="0" t="0"/>
          <a:stretch/>
        </p:blipFill>
        <p:spPr>
          <a:xfrm>
            <a:off x="0" y="14111"/>
            <a:ext cx="9144000" cy="6829778"/>
          </a:xfrm>
          <a:prstGeom prst="rect">
            <a:avLst/>
          </a:prstGeom>
          <a:noFill/>
          <a:ln>
            <a:noFill/>
          </a:ln>
        </p:spPr>
      </p:pic>
      <p:sp>
        <p:nvSpPr>
          <p:cNvPr id="450" name="Shape 450"/>
          <p:cNvSpPr txBox="1"/>
          <p:nvPr>
            <p:ph type="title"/>
          </p:nvPr>
        </p:nvSpPr>
        <p:spPr>
          <a:xfrm>
            <a:off x="457200" y="274637"/>
            <a:ext cx="8229600" cy="1143000"/>
          </a:xfrm>
          <a:prstGeom prst="rect">
            <a:avLst/>
          </a:prstGeom>
          <a:noFill/>
          <a:ln>
            <a:noFill/>
          </a:ln>
        </p:spPr>
        <p:txBody>
          <a:bodyPr anchorCtr="0" anchor="ctr" bIns="45700" lIns="91425" rIns="91425" tIns="45700">
            <a:noAutofit/>
          </a:bodyPr>
          <a:lstStyle/>
          <a:p>
            <a:pPr indent="0" lvl="0" marL="0" marR="0" rtl="0" algn="ctr">
              <a:spcBef>
                <a:spcPts val="0"/>
              </a:spcBef>
              <a:buClr>
                <a:schemeClr val="dk1"/>
              </a:buClr>
              <a:buSzPct val="25000"/>
              <a:buFont typeface="Calibri"/>
              <a:buNone/>
            </a:pPr>
            <a:r>
              <a:rPr b="0" i="0" lang="en-US" sz="4400" u="none" cap="none" strike="noStrike">
                <a:solidFill>
                  <a:schemeClr val="dk1"/>
                </a:solidFill>
                <a:latin typeface="Calibri"/>
                <a:ea typeface="Calibri"/>
                <a:cs typeface="Calibri"/>
                <a:sym typeface="Calibri"/>
              </a:rPr>
              <a:t>Misc Info</a:t>
            </a:r>
          </a:p>
        </p:txBody>
      </p:sp>
      <p:sp>
        <p:nvSpPr>
          <p:cNvPr id="451" name="Shape 451"/>
          <p:cNvSpPr txBox="1"/>
          <p:nvPr>
            <p:ph idx="1" type="body"/>
          </p:nvPr>
        </p:nvSpPr>
        <p:spPr>
          <a:xfrm>
            <a:off x="457200" y="1600200"/>
            <a:ext cx="8229600" cy="4525963"/>
          </a:xfrm>
          <a:prstGeom prst="rect">
            <a:avLst/>
          </a:prstGeom>
          <a:noFill/>
          <a:ln>
            <a:noFill/>
          </a:ln>
        </p:spPr>
        <p:txBody>
          <a:bodyPr anchorCtr="0" anchor="t" bIns="45700" lIns="91425" rIns="91425" tIns="45700">
            <a:noAutofit/>
          </a:bodyPr>
          <a:lstStyle/>
          <a:p>
            <a:pPr indent="-342900" lvl="0" marL="342900" marR="0" rtl="0" algn="l">
              <a:spcBef>
                <a:spcPts val="0"/>
              </a:spcBef>
              <a:spcAft>
                <a:spcPts val="0"/>
              </a:spcAft>
              <a:buClr>
                <a:schemeClr val="dk1"/>
              </a:buClr>
              <a:buSzPct val="100000"/>
              <a:buFont typeface="Arial"/>
              <a:buChar char="•"/>
            </a:pPr>
            <a:r>
              <a:rPr b="0" i="0" lang="en-US" sz="3200" u="none" cap="none" strike="noStrike">
                <a:solidFill>
                  <a:schemeClr val="dk1"/>
                </a:solidFill>
                <a:latin typeface="Calibri"/>
                <a:ea typeface="Calibri"/>
                <a:cs typeface="Calibri"/>
                <a:sym typeface="Calibri"/>
              </a:rPr>
              <a:t>Lodge does not provide your wi-fi access</a:t>
            </a:r>
          </a:p>
          <a:p>
            <a:pPr indent="-285750" lvl="1" marL="742950" marR="0" rtl="0" algn="l">
              <a:spcBef>
                <a:spcPts val="560"/>
              </a:spcBef>
              <a:spcAft>
                <a:spcPts val="0"/>
              </a:spcAft>
              <a:buClr>
                <a:schemeClr val="dk1"/>
              </a:buClr>
              <a:buSzPct val="100000"/>
              <a:buFont typeface="Arial"/>
              <a:buChar char="–"/>
            </a:pPr>
            <a:r>
              <a:rPr b="0" i="0" lang="en-US" sz="2800" u="none" cap="none" strike="noStrike">
                <a:solidFill>
                  <a:schemeClr val="dk1"/>
                </a:solidFill>
                <a:latin typeface="Calibri"/>
                <a:ea typeface="Calibri"/>
                <a:cs typeface="Calibri"/>
                <a:sym typeface="Calibri"/>
              </a:rPr>
              <a:t>Ask your mentor (NDC credentials)</a:t>
            </a:r>
          </a:p>
          <a:p>
            <a:pPr indent="-342900" lvl="0" marL="342900" marR="0" rtl="0" algn="l">
              <a:spcBef>
                <a:spcPts val="640"/>
              </a:spcBef>
              <a:spcAft>
                <a:spcPts val="0"/>
              </a:spcAft>
              <a:buClr>
                <a:schemeClr val="dk1"/>
              </a:buClr>
              <a:buSzPct val="100000"/>
              <a:buFont typeface="Arial"/>
              <a:buChar char="•"/>
            </a:pPr>
            <a:r>
              <a:rPr b="0" i="0" lang="en-US" sz="3200" u="none" cap="none" strike="noStrike">
                <a:solidFill>
                  <a:schemeClr val="dk1"/>
                </a:solidFill>
                <a:latin typeface="Calibri"/>
                <a:ea typeface="Calibri"/>
                <a:cs typeface="Calibri"/>
                <a:sym typeface="Calibri"/>
              </a:rPr>
              <a:t>Softball fields MUST be reserved and are only for softball</a:t>
            </a:r>
          </a:p>
          <a:p>
            <a:pPr indent="-342900" lvl="0" marL="342900" marR="0" rtl="0" algn="l">
              <a:spcBef>
                <a:spcPts val="640"/>
              </a:spcBef>
              <a:spcAft>
                <a:spcPts val="0"/>
              </a:spcAft>
              <a:buClr>
                <a:schemeClr val="dk1"/>
              </a:buClr>
              <a:buSzPct val="100000"/>
              <a:buFont typeface="Arial"/>
              <a:buChar char="•"/>
            </a:pPr>
            <a:r>
              <a:rPr b="0" i="0" lang="en-US" sz="3200" u="none" cap="none" strike="noStrike">
                <a:solidFill>
                  <a:schemeClr val="dk1"/>
                </a:solidFill>
                <a:latin typeface="Calibri"/>
                <a:ea typeface="Calibri"/>
                <a:cs typeface="Calibri"/>
                <a:sym typeface="Calibri"/>
              </a:rPr>
              <a:t>Chase Park/BBQ pits must be reserved (near softball fields)</a:t>
            </a:r>
          </a:p>
          <a:p>
            <a:pPr indent="-342900" lvl="0" marL="342900" marR="0" rtl="0" algn="l">
              <a:spcBef>
                <a:spcPts val="640"/>
              </a:spcBef>
              <a:spcAft>
                <a:spcPts val="0"/>
              </a:spcAft>
              <a:buClr>
                <a:schemeClr val="dk1"/>
              </a:buClr>
              <a:buSzPct val="100000"/>
              <a:buFont typeface="Arial"/>
              <a:buChar char="•"/>
            </a:pPr>
            <a:r>
              <a:rPr b="0" i="0" lang="en-US" sz="3200" u="none" cap="none" strike="noStrike">
                <a:solidFill>
                  <a:schemeClr val="dk1"/>
                </a:solidFill>
                <a:latin typeface="Calibri"/>
                <a:ea typeface="Calibri"/>
                <a:cs typeface="Calibri"/>
                <a:sym typeface="Calibri"/>
              </a:rPr>
              <a:t>Pool is currently open on the weekends</a:t>
            </a:r>
          </a:p>
          <a:p>
            <a:pPr indent="-285750" lvl="1" marL="742950" marR="0" rtl="0" algn="l">
              <a:spcBef>
                <a:spcPts val="560"/>
              </a:spcBef>
              <a:spcAft>
                <a:spcPts val="0"/>
              </a:spcAft>
              <a:buClr>
                <a:schemeClr val="dk1"/>
              </a:buClr>
              <a:buSzPct val="100000"/>
              <a:buFont typeface="Arial"/>
              <a:buChar char="–"/>
            </a:pPr>
            <a:r>
              <a:rPr b="0" i="0" lang="en-US" sz="2800" u="none" cap="none" strike="noStrike">
                <a:solidFill>
                  <a:schemeClr val="dk1"/>
                </a:solidFill>
                <a:latin typeface="Calibri"/>
                <a:ea typeface="Calibri"/>
                <a:cs typeface="Calibri"/>
                <a:sym typeface="Calibri"/>
              </a:rPr>
              <a:t>Do not jump the fence (felony trespassing)</a:t>
            </a:r>
          </a:p>
          <a:p>
            <a:pPr indent="-342900" lvl="0" marL="342900" marR="0" rtl="0" algn="l">
              <a:spcBef>
                <a:spcPts val="640"/>
              </a:spcBef>
              <a:buClr>
                <a:schemeClr val="dk1"/>
              </a:buClr>
              <a:buSzPct val="100000"/>
              <a:buFont typeface="Arial"/>
              <a:buNone/>
            </a:pPr>
            <a:r>
              <a:t/>
            </a:r>
            <a:endParaRPr b="0" i="0" sz="3200" u="none" cap="none" strike="noStrike">
              <a:solidFill>
                <a:schemeClr val="dk1"/>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55" name="Shape 455"/>
        <p:cNvGrpSpPr/>
        <p:nvPr/>
      </p:nvGrpSpPr>
      <p:grpSpPr>
        <a:xfrm>
          <a:off x="0" y="0"/>
          <a:ext cx="0" cy="0"/>
          <a:chOff x="0" y="0"/>
          <a:chExt cx="0" cy="0"/>
        </a:xfrm>
      </p:grpSpPr>
      <p:pic>
        <p:nvPicPr>
          <p:cNvPr descr="http://allthingsd.com/files/2011/11/double_facepalm.png" id="456" name="Shape 456"/>
          <p:cNvPicPr preferRelativeResize="0"/>
          <p:nvPr/>
        </p:nvPicPr>
        <p:blipFill rotWithShape="1">
          <a:blip r:embed="rId3">
            <a:alphaModFix/>
          </a:blip>
          <a:srcRect b="0" l="0" r="0" t="0"/>
          <a:stretch/>
        </p:blipFill>
        <p:spPr>
          <a:xfrm>
            <a:off x="2" y="0"/>
            <a:ext cx="9143996" cy="6858000"/>
          </a:xfrm>
          <a:prstGeom prst="rect">
            <a:avLst/>
          </a:prstGeom>
          <a:noFill/>
          <a:ln>
            <a:noFill/>
          </a:ln>
        </p:spPr>
      </p:pic>
      <p:sp>
        <p:nvSpPr>
          <p:cNvPr id="457" name="Shape 457"/>
          <p:cNvSpPr txBox="1"/>
          <p:nvPr>
            <p:ph type="title"/>
          </p:nvPr>
        </p:nvSpPr>
        <p:spPr>
          <a:xfrm>
            <a:off x="457200" y="274637"/>
            <a:ext cx="8229600" cy="1143000"/>
          </a:xfrm>
          <a:prstGeom prst="rect">
            <a:avLst/>
          </a:prstGeom>
          <a:noFill/>
          <a:ln>
            <a:noFill/>
          </a:ln>
        </p:spPr>
        <p:txBody>
          <a:bodyPr anchorCtr="0" anchor="ctr" bIns="45700" lIns="91425" rIns="91425" tIns="45700">
            <a:noAutofit/>
          </a:bodyPr>
          <a:lstStyle/>
          <a:p>
            <a:pPr indent="0" lvl="0" marL="0" marR="0" rtl="0" algn="ctr">
              <a:spcBef>
                <a:spcPts val="0"/>
              </a:spcBef>
              <a:buClr>
                <a:schemeClr val="dk1"/>
              </a:buClr>
              <a:buSzPct val="25000"/>
              <a:buFont typeface="Calibri"/>
              <a:buNone/>
            </a:pPr>
            <a:r>
              <a:rPr b="0" i="0" lang="en-US" sz="4400" u="none" cap="none" strike="noStrike">
                <a:solidFill>
                  <a:schemeClr val="dk1"/>
                </a:solidFill>
                <a:latin typeface="Calibri"/>
                <a:ea typeface="Calibri"/>
                <a:cs typeface="Calibri"/>
                <a:sym typeface="Calibri"/>
              </a:rPr>
              <a:t>Lodge Rules</a:t>
            </a:r>
          </a:p>
        </p:txBody>
      </p:sp>
      <p:sp>
        <p:nvSpPr>
          <p:cNvPr id="458" name="Shape 458"/>
          <p:cNvSpPr txBox="1"/>
          <p:nvPr>
            <p:ph idx="1" type="body"/>
          </p:nvPr>
        </p:nvSpPr>
        <p:spPr>
          <a:xfrm>
            <a:off x="457200" y="1447800"/>
            <a:ext cx="8229600" cy="5410200"/>
          </a:xfrm>
          <a:prstGeom prst="rect">
            <a:avLst/>
          </a:prstGeom>
          <a:noFill/>
          <a:ln>
            <a:noFill/>
          </a:ln>
        </p:spPr>
        <p:txBody>
          <a:bodyPr anchorCtr="0" anchor="t" bIns="45700" lIns="91425" rIns="91425" tIns="45700">
            <a:noAutofit/>
          </a:bodyPr>
          <a:lstStyle/>
          <a:p>
            <a:pPr indent="-342900" lvl="0" marL="342900" marR="0" rtl="0" algn="l">
              <a:spcBef>
                <a:spcPts val="0"/>
              </a:spcBef>
              <a:spcAft>
                <a:spcPts val="0"/>
              </a:spcAft>
              <a:buClr>
                <a:schemeClr val="dk1"/>
              </a:buClr>
              <a:buSzPct val="100000"/>
              <a:buFont typeface="Arial"/>
              <a:buChar char="•"/>
            </a:pPr>
            <a:r>
              <a:rPr b="0" i="0" lang="en-US" sz="1100" u="none" cap="none" strike="noStrike">
                <a:solidFill>
                  <a:schemeClr val="dk1"/>
                </a:solidFill>
                <a:latin typeface="Calibri"/>
                <a:ea typeface="Calibri"/>
                <a:cs typeface="Calibri"/>
                <a:sym typeface="Calibri"/>
              </a:rPr>
              <a:t>2 weeks payment is due upon arrival and every 2 weeks thereafter.</a:t>
            </a:r>
          </a:p>
          <a:p>
            <a:pPr indent="-342900" lvl="0" marL="342900" marR="0" rtl="0" algn="l">
              <a:spcBef>
                <a:spcPts val="220"/>
              </a:spcBef>
              <a:spcAft>
                <a:spcPts val="0"/>
              </a:spcAft>
              <a:buClr>
                <a:schemeClr val="dk1"/>
              </a:buClr>
              <a:buSzPct val="100000"/>
              <a:buFont typeface="Arial"/>
              <a:buChar char="•"/>
            </a:pPr>
            <a:r>
              <a:rPr b="0" i="0" lang="en-US" sz="1100" u="none" cap="none" strike="noStrike">
                <a:solidFill>
                  <a:schemeClr val="dk1"/>
                </a:solidFill>
                <a:latin typeface="Calibri"/>
                <a:ea typeface="Calibri"/>
                <a:cs typeface="Calibri"/>
                <a:sym typeface="Calibri"/>
              </a:rPr>
              <a:t>Absolutely </a:t>
            </a:r>
            <a:r>
              <a:rPr b="1" i="0" lang="en-US" sz="1100" u="none" cap="none" strike="noStrike">
                <a:solidFill>
                  <a:schemeClr val="dk1"/>
                </a:solidFill>
                <a:latin typeface="Calibri"/>
                <a:ea typeface="Calibri"/>
                <a:cs typeface="Calibri"/>
                <a:sym typeface="Calibri"/>
              </a:rPr>
              <a:t>NO SMOKING</a:t>
            </a:r>
            <a:r>
              <a:rPr b="0" i="0" lang="en-US" sz="1100" u="none" cap="none" strike="noStrike">
                <a:solidFill>
                  <a:schemeClr val="dk1"/>
                </a:solidFill>
                <a:latin typeface="Calibri"/>
                <a:ea typeface="Calibri"/>
                <a:cs typeface="Calibri"/>
                <a:sym typeface="Calibri"/>
              </a:rPr>
              <a:t> is allowed in the rooms, including e-cigs. If you need to smoke, you should be at least 20 feet from any operable door or window.</a:t>
            </a:r>
          </a:p>
          <a:p>
            <a:pPr indent="-342900" lvl="0" marL="342900" marR="0" rtl="0" algn="l">
              <a:spcBef>
                <a:spcPts val="220"/>
              </a:spcBef>
              <a:spcAft>
                <a:spcPts val="0"/>
              </a:spcAft>
              <a:buClr>
                <a:schemeClr val="dk1"/>
              </a:buClr>
              <a:buSzPct val="100000"/>
              <a:buFont typeface="Arial"/>
              <a:buChar char="•"/>
            </a:pPr>
            <a:r>
              <a:rPr b="1" i="0" lang="en-US" sz="1100" u="none" cap="none" strike="noStrike">
                <a:solidFill>
                  <a:schemeClr val="dk1"/>
                </a:solidFill>
                <a:latin typeface="Calibri"/>
                <a:ea typeface="Calibri"/>
                <a:cs typeface="Calibri"/>
                <a:sym typeface="Calibri"/>
              </a:rPr>
              <a:t>NO COOKING</a:t>
            </a:r>
            <a:r>
              <a:rPr b="0" i="0" lang="en-US" sz="1100" u="none" cap="none" strike="noStrike">
                <a:solidFill>
                  <a:schemeClr val="dk1"/>
                </a:solidFill>
                <a:latin typeface="Calibri"/>
                <a:ea typeface="Calibri"/>
                <a:cs typeface="Calibri"/>
                <a:sym typeface="Calibri"/>
              </a:rPr>
              <a:t> is allowed in the room other than provided microwave. The use of hot plates, broilers, and toasters are fire hazards and are prohibited in the rooms per Fire Marshall’s rules.</a:t>
            </a:r>
          </a:p>
          <a:p>
            <a:pPr indent="-342900" lvl="0" marL="342900" marR="0" rtl="0" algn="l">
              <a:spcBef>
                <a:spcPts val="220"/>
              </a:spcBef>
              <a:spcAft>
                <a:spcPts val="0"/>
              </a:spcAft>
              <a:buClr>
                <a:schemeClr val="dk1"/>
              </a:buClr>
              <a:buSzPct val="100000"/>
              <a:buFont typeface="Arial"/>
              <a:buChar char="•"/>
            </a:pPr>
            <a:r>
              <a:rPr b="0" i="0" lang="en-US" sz="1100" u="none" cap="none" strike="noStrike">
                <a:solidFill>
                  <a:schemeClr val="dk1"/>
                </a:solidFill>
                <a:latin typeface="Calibri"/>
                <a:ea typeface="Calibri"/>
                <a:cs typeface="Calibri"/>
                <a:sym typeface="Calibri"/>
              </a:rPr>
              <a:t>Communal kitchens are located on both sides of 583 buildings. Kitchens must be cleaned immediately after each use. The housekeepers are not responsible for cleaning up after anyone in the kitchens. Abuse of the kitchens will result in them being locked for the summer. See attached sheet.</a:t>
            </a:r>
          </a:p>
          <a:p>
            <a:pPr indent="-342900" lvl="0" marL="342900" marR="0" rtl="0" algn="l">
              <a:spcBef>
                <a:spcPts val="220"/>
              </a:spcBef>
              <a:spcAft>
                <a:spcPts val="0"/>
              </a:spcAft>
              <a:buClr>
                <a:schemeClr val="dk1"/>
              </a:buClr>
              <a:buSzPct val="100000"/>
              <a:buFont typeface="Arial"/>
              <a:buChar char="•"/>
            </a:pPr>
            <a:r>
              <a:rPr b="0" i="0" lang="en-US" sz="1100" u="none" cap="none" strike="noStrike">
                <a:solidFill>
                  <a:schemeClr val="dk1"/>
                </a:solidFill>
                <a:latin typeface="Calibri"/>
                <a:ea typeface="Calibri"/>
                <a:cs typeface="Calibri"/>
                <a:sym typeface="Calibri"/>
              </a:rPr>
              <a:t>Laundry facility is located in building 547B. Please see attached sheet.</a:t>
            </a:r>
          </a:p>
          <a:p>
            <a:pPr indent="-342900" lvl="0" marL="342900" marR="0" rtl="0" algn="l">
              <a:spcBef>
                <a:spcPts val="220"/>
              </a:spcBef>
              <a:spcAft>
                <a:spcPts val="0"/>
              </a:spcAft>
              <a:buClr>
                <a:schemeClr val="dk1"/>
              </a:buClr>
              <a:buSzPct val="100000"/>
              <a:buFont typeface="Arial"/>
              <a:buChar char="•"/>
            </a:pPr>
            <a:r>
              <a:rPr b="1" i="0" lang="en-US" sz="1100" u="none" cap="none" strike="noStrike">
                <a:solidFill>
                  <a:schemeClr val="dk1"/>
                </a:solidFill>
                <a:latin typeface="Calibri"/>
                <a:ea typeface="Calibri"/>
                <a:cs typeface="Calibri"/>
                <a:sym typeface="Calibri"/>
              </a:rPr>
              <a:t>Quiet time is 10:00pm. NO EXCEPTIONS</a:t>
            </a:r>
            <a:r>
              <a:rPr b="0" i="0" lang="en-US" sz="1100" u="none" cap="none" strike="noStrike">
                <a:solidFill>
                  <a:schemeClr val="dk1"/>
                </a:solidFill>
                <a:latin typeface="Calibri"/>
                <a:ea typeface="Calibri"/>
                <a:cs typeface="Calibri"/>
                <a:sym typeface="Calibri"/>
              </a:rPr>
              <a:t>. Please be considerate of other guests who work different shifts and need to sleep in peace. Repeated offenders will be evicted.</a:t>
            </a:r>
          </a:p>
          <a:p>
            <a:pPr indent="-342900" lvl="0" marL="342900" marR="0" rtl="0" algn="l">
              <a:spcBef>
                <a:spcPts val="220"/>
              </a:spcBef>
              <a:spcAft>
                <a:spcPts val="0"/>
              </a:spcAft>
              <a:buClr>
                <a:schemeClr val="dk1"/>
              </a:buClr>
              <a:buSzPct val="100000"/>
              <a:buFont typeface="Arial"/>
              <a:buChar char="•"/>
            </a:pPr>
            <a:r>
              <a:rPr b="0" i="0" lang="en-US" sz="1100" u="none" cap="none" strike="noStrike">
                <a:solidFill>
                  <a:schemeClr val="dk1"/>
                </a:solidFill>
                <a:latin typeface="Calibri"/>
                <a:ea typeface="Calibri"/>
                <a:cs typeface="Calibri"/>
                <a:sym typeface="Calibri"/>
              </a:rPr>
              <a:t>In order to prevent the loss or disappearance of personal items, it is highly recommended to lock all valuables away in the locker units in your room. Locks are available for $10.00 at the front desk.</a:t>
            </a:r>
          </a:p>
          <a:p>
            <a:pPr indent="-342900" lvl="0" marL="342900" marR="0" rtl="0" algn="l">
              <a:spcBef>
                <a:spcPts val="220"/>
              </a:spcBef>
              <a:spcAft>
                <a:spcPts val="0"/>
              </a:spcAft>
              <a:buClr>
                <a:schemeClr val="dk1"/>
              </a:buClr>
              <a:buSzPct val="100000"/>
              <a:buFont typeface="Arial"/>
              <a:buChar char="•"/>
            </a:pPr>
            <a:r>
              <a:rPr b="1" i="0" lang="en-US" sz="1100" u="none" cap="none" strike="noStrike">
                <a:solidFill>
                  <a:schemeClr val="dk1"/>
                </a:solidFill>
                <a:latin typeface="Calibri"/>
                <a:ea typeface="Calibri"/>
                <a:cs typeface="Calibri"/>
                <a:sym typeface="Calibri"/>
              </a:rPr>
              <a:t>Lost</a:t>
            </a:r>
            <a:r>
              <a:rPr b="0" i="0" lang="en-US" sz="1100" u="none" cap="none" strike="noStrike">
                <a:solidFill>
                  <a:schemeClr val="dk1"/>
                </a:solidFill>
                <a:latin typeface="Calibri"/>
                <a:ea typeface="Calibri"/>
                <a:cs typeface="Calibri"/>
                <a:sym typeface="Calibri"/>
              </a:rPr>
              <a:t> </a:t>
            </a:r>
            <a:r>
              <a:rPr b="1" i="0" lang="en-US" sz="1100" u="none" cap="none" strike="noStrike">
                <a:solidFill>
                  <a:schemeClr val="dk1"/>
                </a:solidFill>
                <a:latin typeface="Calibri"/>
                <a:ea typeface="Calibri"/>
                <a:cs typeface="Calibri"/>
                <a:sym typeface="Calibri"/>
              </a:rPr>
              <a:t>keys will result in $25.00 charge for </a:t>
            </a:r>
            <a:r>
              <a:rPr b="1" i="0" lang="en-US" sz="1100" u="sng" cap="none" strike="noStrike">
                <a:solidFill>
                  <a:schemeClr val="dk1"/>
                </a:solidFill>
                <a:latin typeface="Calibri"/>
                <a:ea typeface="Calibri"/>
                <a:cs typeface="Calibri"/>
                <a:sym typeface="Calibri"/>
              </a:rPr>
              <a:t>each occurrence.</a:t>
            </a:r>
          </a:p>
          <a:p>
            <a:pPr indent="-342900" lvl="0" marL="342900" marR="0" rtl="0" algn="l">
              <a:spcBef>
                <a:spcPts val="220"/>
              </a:spcBef>
              <a:spcAft>
                <a:spcPts val="0"/>
              </a:spcAft>
              <a:buClr>
                <a:schemeClr val="dk1"/>
              </a:buClr>
              <a:buSzPct val="100000"/>
              <a:buFont typeface="Arial"/>
              <a:buChar char="•"/>
            </a:pPr>
            <a:r>
              <a:rPr b="0" i="0" lang="en-US" sz="1100" u="none" cap="none" strike="noStrike">
                <a:solidFill>
                  <a:schemeClr val="dk1"/>
                </a:solidFill>
                <a:latin typeface="Calibri"/>
                <a:ea typeface="Calibri"/>
                <a:cs typeface="Calibri"/>
                <a:sym typeface="Calibri"/>
              </a:rPr>
              <a:t>If you will be having mail or packages sent to you, make sure it is addressed in the correct format, otherwise we can’t guarantee you will receive it. See attached sheet.</a:t>
            </a:r>
          </a:p>
          <a:p>
            <a:pPr indent="-342900" lvl="0" marL="342900" marR="0" rtl="0" algn="l">
              <a:spcBef>
                <a:spcPts val="220"/>
              </a:spcBef>
              <a:spcAft>
                <a:spcPts val="0"/>
              </a:spcAft>
              <a:buClr>
                <a:schemeClr val="dk1"/>
              </a:buClr>
              <a:buSzPct val="100000"/>
              <a:buFont typeface="Arial"/>
              <a:buChar char="•"/>
            </a:pPr>
            <a:r>
              <a:rPr b="0" i="0" lang="en-US" sz="1100" u="none" cap="none" strike="noStrike">
                <a:solidFill>
                  <a:schemeClr val="dk1"/>
                </a:solidFill>
                <a:latin typeface="Calibri"/>
                <a:ea typeface="Calibri"/>
                <a:cs typeface="Calibri"/>
                <a:sym typeface="Calibri"/>
              </a:rPr>
              <a:t>Please read and be aware of all emergency warnings and procedures posted in your room.</a:t>
            </a:r>
          </a:p>
          <a:p>
            <a:pPr indent="-342900" lvl="0" marL="342900" marR="0" rtl="0" algn="l">
              <a:spcBef>
                <a:spcPts val="220"/>
              </a:spcBef>
              <a:spcAft>
                <a:spcPts val="0"/>
              </a:spcAft>
              <a:buClr>
                <a:schemeClr val="dk1"/>
              </a:buClr>
              <a:buSzPct val="100000"/>
              <a:buFont typeface="Arial"/>
              <a:buChar char="•"/>
            </a:pPr>
            <a:r>
              <a:rPr b="0" i="0" lang="en-US" sz="1100" u="none" cap="none" strike="noStrike">
                <a:solidFill>
                  <a:schemeClr val="dk1"/>
                </a:solidFill>
                <a:latin typeface="Calibri"/>
                <a:ea typeface="Calibri"/>
                <a:cs typeface="Calibri"/>
                <a:sym typeface="Calibri"/>
              </a:rPr>
              <a:t>If you have any problems or issues with your room, please do not hesitate to tell the front desk staff. We can’t fix the problem if we don’t know about it.</a:t>
            </a:r>
          </a:p>
          <a:p>
            <a:pPr indent="-342900" lvl="0" marL="342900" marR="0" rtl="0" algn="l">
              <a:spcBef>
                <a:spcPts val="220"/>
              </a:spcBef>
              <a:spcAft>
                <a:spcPts val="0"/>
              </a:spcAft>
              <a:buClr>
                <a:schemeClr val="dk1"/>
              </a:buClr>
              <a:buSzPct val="100000"/>
              <a:buFont typeface="Arial"/>
              <a:buChar char="•"/>
            </a:pPr>
            <a:r>
              <a:rPr b="0" i="0" lang="en-US" sz="1100" u="none" cap="none" strike="noStrike">
                <a:solidFill>
                  <a:schemeClr val="dk1"/>
                </a:solidFill>
                <a:latin typeface="Calibri"/>
                <a:ea typeface="Calibri"/>
                <a:cs typeface="Calibri"/>
                <a:sym typeface="Calibri"/>
              </a:rPr>
              <a:t>Do not move any furniture around. Leave everything as it is. Do not remove any articles of furniture from the room. </a:t>
            </a:r>
            <a:r>
              <a:rPr b="1" i="0" lang="en-US" sz="1100" u="none" cap="none" strike="noStrike">
                <a:solidFill>
                  <a:schemeClr val="dk1"/>
                </a:solidFill>
                <a:latin typeface="Calibri"/>
                <a:ea typeface="Calibri"/>
                <a:cs typeface="Calibri"/>
                <a:sym typeface="Calibri"/>
              </a:rPr>
              <a:t>Moving furniture around in the room will result in a $100.00 charge for each occurrence. If a piece of furniture is broken as a result of moving the furniture you are responsible for the cost of replacement plus the $100.00 fine.</a:t>
            </a:r>
          </a:p>
          <a:p>
            <a:pPr indent="-342900" lvl="0" marL="342900" marR="0" rtl="0" algn="l">
              <a:spcBef>
                <a:spcPts val="220"/>
              </a:spcBef>
              <a:spcAft>
                <a:spcPts val="0"/>
              </a:spcAft>
              <a:buClr>
                <a:schemeClr val="dk1"/>
              </a:buClr>
              <a:buSzPct val="100000"/>
              <a:buFont typeface="Arial"/>
              <a:buChar char="•"/>
            </a:pPr>
            <a:r>
              <a:rPr b="0" i="0" lang="en-US" sz="1100" u="none" cap="none" strike="noStrike">
                <a:solidFill>
                  <a:schemeClr val="dk1"/>
                </a:solidFill>
                <a:latin typeface="Calibri"/>
                <a:ea typeface="Calibri"/>
                <a:cs typeface="Calibri"/>
                <a:sym typeface="Calibri"/>
              </a:rPr>
              <a:t>Under-age drinking is not permitted under any circumstance. Those caught drinking under the age of 21 risk eviction and </a:t>
            </a:r>
            <a:r>
              <a:rPr b="1" i="0" lang="en-US" sz="1100" u="sng" cap="none" strike="noStrike">
                <a:solidFill>
                  <a:schemeClr val="dk1"/>
                </a:solidFill>
                <a:latin typeface="Calibri"/>
                <a:ea typeface="Calibri"/>
                <a:cs typeface="Calibri"/>
                <a:sym typeface="Calibri"/>
              </a:rPr>
              <a:t>FELONY</a:t>
            </a:r>
            <a:r>
              <a:rPr b="0" i="0" lang="en-US" sz="1100" u="none" cap="none" strike="noStrike">
                <a:solidFill>
                  <a:schemeClr val="dk1"/>
                </a:solidFill>
                <a:latin typeface="Calibri"/>
                <a:ea typeface="Calibri"/>
                <a:cs typeface="Calibri"/>
                <a:sym typeface="Calibri"/>
              </a:rPr>
              <a:t> charges. Please remember this is a Federal facility and behave accordingly.</a:t>
            </a:r>
          </a:p>
          <a:p>
            <a:pPr indent="-342900" lvl="0" marL="342900" marR="0" rtl="0" algn="l">
              <a:spcBef>
                <a:spcPts val="220"/>
              </a:spcBef>
              <a:spcAft>
                <a:spcPts val="0"/>
              </a:spcAft>
              <a:buClr>
                <a:schemeClr val="dk1"/>
              </a:buClr>
              <a:buSzPct val="100000"/>
              <a:buFont typeface="Arial"/>
              <a:buChar char="•"/>
            </a:pPr>
            <a:r>
              <a:rPr b="0" i="0" lang="en-US" sz="1100" u="none" cap="none" strike="noStrike">
                <a:solidFill>
                  <a:schemeClr val="dk1"/>
                </a:solidFill>
                <a:latin typeface="Calibri"/>
                <a:ea typeface="Calibri"/>
                <a:cs typeface="Calibri"/>
                <a:sym typeface="Calibri"/>
              </a:rPr>
              <a:t>Regardless of CA laws, medical marijuana is still federally illegal and cannot be brought onto NASA Ames Research Center under any circumstances.</a:t>
            </a:r>
          </a:p>
          <a:p>
            <a:pPr indent="-342900" lvl="0" marL="342900" marR="0" rtl="0" algn="l">
              <a:spcBef>
                <a:spcPts val="220"/>
              </a:spcBef>
              <a:spcAft>
                <a:spcPts val="0"/>
              </a:spcAft>
              <a:buClr>
                <a:schemeClr val="dk1"/>
              </a:buClr>
              <a:buSzPct val="100000"/>
              <a:buFont typeface="Arial"/>
              <a:buChar char="•"/>
            </a:pPr>
            <a:r>
              <a:rPr b="0" i="0" lang="en-US" sz="1100" u="none" cap="none" strike="noStrike">
                <a:solidFill>
                  <a:schemeClr val="dk1"/>
                </a:solidFill>
                <a:latin typeface="Calibri"/>
                <a:ea typeface="Calibri"/>
                <a:cs typeface="Calibri"/>
                <a:sym typeface="Calibri"/>
              </a:rPr>
              <a:t>Our housekeepers cannot touch your personal items on the floor or on the beds. If you want the floors vacuumed and your bed made please remove any personal items prior to housekeeping service.</a:t>
            </a:r>
          </a:p>
          <a:p>
            <a:pPr indent="-342900" lvl="0" marL="342900" marR="0" rtl="0" algn="l">
              <a:spcBef>
                <a:spcPts val="220"/>
              </a:spcBef>
              <a:buClr>
                <a:schemeClr val="dk1"/>
              </a:buClr>
              <a:buSzPct val="100000"/>
              <a:buFont typeface="Arial"/>
              <a:buChar char="•"/>
            </a:pPr>
            <a:r>
              <a:rPr b="0" i="0" lang="en-US" sz="1100" u="none" cap="none" strike="noStrike">
                <a:solidFill>
                  <a:schemeClr val="dk1"/>
                </a:solidFill>
                <a:latin typeface="Calibri"/>
                <a:ea typeface="Calibri"/>
                <a:cs typeface="Calibri"/>
                <a:sym typeface="Calibri"/>
              </a:rPr>
              <a:t>Federal law prohibits tampering, destroying, or disabling smoke detectors.</a:t>
            </a: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62" name="Shape 462"/>
        <p:cNvGrpSpPr/>
        <p:nvPr/>
      </p:nvGrpSpPr>
      <p:grpSpPr>
        <a:xfrm>
          <a:off x="0" y="0"/>
          <a:ext cx="0" cy="0"/>
          <a:chOff x="0" y="0"/>
          <a:chExt cx="0" cy="0"/>
        </a:xfrm>
      </p:grpSpPr>
      <p:pic>
        <p:nvPicPr>
          <p:cNvPr descr="http://a5.files.xojane.com/image/upload/c_fit,cs_srgb,dpr_1.0,q_80,w_620/MTI0ODY3NTc3MjE3NDc4NjI2.jpg" id="463" name="Shape 463"/>
          <p:cNvPicPr preferRelativeResize="0"/>
          <p:nvPr/>
        </p:nvPicPr>
        <p:blipFill rotWithShape="1">
          <a:blip r:embed="rId3">
            <a:alphaModFix/>
          </a:blip>
          <a:srcRect b="0" l="0" r="0" t="0"/>
          <a:stretch/>
        </p:blipFill>
        <p:spPr>
          <a:xfrm rot="10800000">
            <a:off x="0" y="-2"/>
            <a:ext cx="9144000" cy="6858002"/>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67" name="Shape 467"/>
        <p:cNvGrpSpPr/>
        <p:nvPr/>
      </p:nvGrpSpPr>
      <p:grpSpPr>
        <a:xfrm>
          <a:off x="0" y="0"/>
          <a:ext cx="0" cy="0"/>
          <a:chOff x="0" y="0"/>
          <a:chExt cx="0" cy="0"/>
        </a:xfrm>
      </p:grpSpPr>
      <p:pic>
        <p:nvPicPr>
          <p:cNvPr descr="http://www.macdonald-martin.co.uk/wp-content/uploads/2012/10/smoke-detector-web.jpg" id="468" name="Shape 468"/>
          <p:cNvPicPr preferRelativeResize="0"/>
          <p:nvPr/>
        </p:nvPicPr>
        <p:blipFill rotWithShape="1">
          <a:blip r:embed="rId3">
            <a:alphaModFix/>
          </a:blip>
          <a:srcRect b="0" l="0" r="11215" t="0"/>
          <a:stretch/>
        </p:blipFill>
        <p:spPr>
          <a:xfrm>
            <a:off x="0" y="0"/>
            <a:ext cx="9144000" cy="68580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72" name="Shape 472"/>
        <p:cNvGrpSpPr/>
        <p:nvPr/>
      </p:nvGrpSpPr>
      <p:grpSpPr>
        <a:xfrm>
          <a:off x="0" y="0"/>
          <a:ext cx="0" cy="0"/>
          <a:chOff x="0" y="0"/>
          <a:chExt cx="0" cy="0"/>
        </a:xfrm>
      </p:grpSpPr>
      <p:pic>
        <p:nvPicPr>
          <p:cNvPr descr="http://hgdiy.com/files/2013/07/Messy-kitchen-8.png" id="473" name="Shape 473"/>
          <p:cNvPicPr preferRelativeResize="0"/>
          <p:nvPr/>
        </p:nvPicPr>
        <p:blipFill rotWithShape="1">
          <a:blip r:embed="rId3">
            <a:alphaModFix/>
          </a:blip>
          <a:srcRect b="0" l="0" r="827" t="0"/>
          <a:stretch/>
        </p:blipFill>
        <p:spPr>
          <a:xfrm>
            <a:off x="0" y="-17816"/>
            <a:ext cx="9144000" cy="6875816"/>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77" name="Shape 477"/>
        <p:cNvGrpSpPr/>
        <p:nvPr/>
      </p:nvGrpSpPr>
      <p:grpSpPr>
        <a:xfrm>
          <a:off x="0" y="0"/>
          <a:ext cx="0" cy="0"/>
          <a:chOff x="0" y="0"/>
          <a:chExt cx="0" cy="0"/>
        </a:xfrm>
      </p:grpSpPr>
      <p:pic>
        <p:nvPicPr>
          <p:cNvPr descr="http://www.gooddrugsgonebad.com/wp-content/uploads/2014/02/party-house-greg-tate-st-charles-city.jpg" id="478" name="Shape 478"/>
          <p:cNvPicPr preferRelativeResize="0"/>
          <p:nvPr/>
        </p:nvPicPr>
        <p:blipFill rotWithShape="1">
          <a:blip r:embed="rId3">
            <a:alphaModFix/>
          </a:blip>
          <a:srcRect b="0" l="7616" r="17506" t="0"/>
          <a:stretch/>
        </p:blipFill>
        <p:spPr>
          <a:xfrm>
            <a:off x="0" y="0"/>
            <a:ext cx="9144001" cy="6853988"/>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82" name="Shape 482"/>
        <p:cNvGrpSpPr/>
        <p:nvPr/>
      </p:nvGrpSpPr>
      <p:grpSpPr>
        <a:xfrm>
          <a:off x="0" y="0"/>
          <a:ext cx="0" cy="0"/>
          <a:chOff x="0" y="0"/>
          <a:chExt cx="0" cy="0"/>
        </a:xfrm>
      </p:grpSpPr>
      <p:pic>
        <p:nvPicPr>
          <p:cNvPr descr="http://www.quickmeme.com/img/6d/6d3bccddeffff2e5c25bf21cca9883ba2b6bab0c1ab674c37aa304361aaf1a29.jpg" id="483" name="Shape 483"/>
          <p:cNvPicPr preferRelativeResize="0"/>
          <p:nvPr/>
        </p:nvPicPr>
        <p:blipFill rotWithShape="1">
          <a:blip r:embed="rId3">
            <a:alphaModFix/>
          </a:blip>
          <a:srcRect b="0" l="0" r="0" t="0"/>
          <a:stretch/>
        </p:blipFill>
        <p:spPr>
          <a:xfrm>
            <a:off x="1371600" y="0"/>
            <a:ext cx="6494316" cy="68580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87" name="Shape 487"/>
        <p:cNvGrpSpPr/>
        <p:nvPr/>
      </p:nvGrpSpPr>
      <p:grpSpPr>
        <a:xfrm>
          <a:off x="0" y="0"/>
          <a:ext cx="0" cy="0"/>
          <a:chOff x="0" y="0"/>
          <a:chExt cx="0" cy="0"/>
        </a:xfrm>
      </p:grpSpPr>
      <p:sp>
        <p:nvSpPr>
          <p:cNvPr id="488" name="Shape 488"/>
          <p:cNvSpPr txBox="1"/>
          <p:nvPr>
            <p:ph type="title"/>
          </p:nvPr>
        </p:nvSpPr>
        <p:spPr>
          <a:xfrm>
            <a:off x="457200" y="274637"/>
            <a:ext cx="8229600" cy="1143000"/>
          </a:xfrm>
          <a:prstGeom prst="rect">
            <a:avLst/>
          </a:prstGeom>
          <a:noFill/>
          <a:ln>
            <a:noFill/>
          </a:ln>
        </p:spPr>
        <p:txBody>
          <a:bodyPr anchorCtr="0" anchor="ctr" bIns="45700" lIns="91425" rIns="91425" tIns="45700">
            <a:noAutofit/>
          </a:bodyPr>
          <a:lstStyle/>
          <a:p>
            <a:pPr indent="0" lvl="0" marL="0" marR="0" rtl="0" algn="ctr">
              <a:spcBef>
                <a:spcPts val="0"/>
              </a:spcBef>
              <a:buClr>
                <a:schemeClr val="dk1"/>
              </a:buClr>
              <a:buSzPct val="25000"/>
              <a:buFont typeface="Calibri"/>
              <a:buNone/>
            </a:pPr>
            <a:r>
              <a:rPr b="0" i="0" lang="en-US" sz="4400" u="none" cap="none" strike="noStrike">
                <a:solidFill>
                  <a:schemeClr val="dk1"/>
                </a:solidFill>
                <a:latin typeface="Calibri"/>
                <a:ea typeface="Calibri"/>
                <a:cs typeface="Calibri"/>
                <a:sym typeface="Calibri"/>
              </a:rPr>
              <a:t>What happens at 10PM?</a:t>
            </a:r>
          </a:p>
        </p:txBody>
      </p:sp>
      <p:pic>
        <p:nvPicPr>
          <p:cNvPr descr="http://static.fjcdn.com/pictures/Lazy_96d96f_1898687.jpg" id="489" name="Shape 489"/>
          <p:cNvPicPr preferRelativeResize="0"/>
          <p:nvPr/>
        </p:nvPicPr>
        <p:blipFill rotWithShape="1">
          <a:blip r:embed="rId3">
            <a:alphaModFix/>
          </a:blip>
          <a:srcRect b="19824" l="0" r="0" t="0"/>
          <a:stretch/>
        </p:blipFill>
        <p:spPr>
          <a:xfrm>
            <a:off x="-24441" y="1447800"/>
            <a:ext cx="9168442" cy="54102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93" name="Shape 493"/>
        <p:cNvGrpSpPr/>
        <p:nvPr/>
      </p:nvGrpSpPr>
      <p:grpSpPr>
        <a:xfrm>
          <a:off x="0" y="0"/>
          <a:ext cx="0" cy="0"/>
          <a:chOff x="0" y="0"/>
          <a:chExt cx="0" cy="0"/>
        </a:xfrm>
      </p:grpSpPr>
      <p:pic>
        <p:nvPicPr>
          <p:cNvPr descr="https://s3.amazonaws.com/snd-store/2630332/original.jpeg" id="494" name="Shape 494"/>
          <p:cNvPicPr preferRelativeResize="0"/>
          <p:nvPr/>
        </p:nvPicPr>
        <p:blipFill rotWithShape="1">
          <a:blip r:embed="rId3">
            <a:alphaModFix/>
          </a:blip>
          <a:srcRect b="0" l="5192" r="5797" t="0"/>
          <a:stretch/>
        </p:blipFill>
        <p:spPr>
          <a:xfrm>
            <a:off x="0" y="0"/>
            <a:ext cx="9144001" cy="6858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87" name="Shape 387"/>
        <p:cNvGrpSpPr/>
        <p:nvPr/>
      </p:nvGrpSpPr>
      <p:grpSpPr>
        <a:xfrm>
          <a:off x="0" y="0"/>
          <a:ext cx="0" cy="0"/>
          <a:chOff x="0" y="0"/>
          <a:chExt cx="0" cy="0"/>
        </a:xfrm>
      </p:grpSpPr>
      <p:pic>
        <p:nvPicPr>
          <p:cNvPr descr="C:\Users\kashford\Documents\Ames Exchange\Exchange\Artwork\NASA-powerpoint-background.jpg" id="388" name="Shape 388"/>
          <p:cNvPicPr preferRelativeResize="0"/>
          <p:nvPr/>
        </p:nvPicPr>
        <p:blipFill rotWithShape="1">
          <a:blip r:embed="rId3">
            <a:alphaModFix/>
          </a:blip>
          <a:srcRect b="0" l="0" r="0" t="0"/>
          <a:stretch/>
        </p:blipFill>
        <p:spPr>
          <a:xfrm>
            <a:off x="-73034" y="-59566"/>
            <a:ext cx="9369433" cy="7031945"/>
          </a:xfrm>
          <a:prstGeom prst="rect">
            <a:avLst/>
          </a:prstGeom>
          <a:noFill/>
          <a:ln>
            <a:noFill/>
          </a:ln>
        </p:spPr>
      </p:pic>
      <p:sp>
        <p:nvSpPr>
          <p:cNvPr id="389" name="Shape 389"/>
          <p:cNvSpPr txBox="1"/>
          <p:nvPr>
            <p:ph idx="1" type="subTitle"/>
          </p:nvPr>
        </p:nvSpPr>
        <p:spPr>
          <a:xfrm>
            <a:off x="0" y="4114800"/>
            <a:ext cx="9144000" cy="2743199"/>
          </a:xfrm>
          <a:prstGeom prst="rect">
            <a:avLst/>
          </a:prstGeom>
          <a:noFill/>
          <a:ln>
            <a:noFill/>
          </a:ln>
        </p:spPr>
        <p:txBody>
          <a:bodyPr anchorCtr="0" anchor="t" bIns="45700" lIns="91425" rIns="91425" tIns="45700">
            <a:noAutofit/>
          </a:bodyPr>
          <a:lstStyle/>
          <a:p>
            <a:pPr indent="0" lvl="0" marL="0" marR="0" rtl="0" algn="ctr">
              <a:lnSpc>
                <a:spcPct val="80000"/>
              </a:lnSpc>
              <a:spcBef>
                <a:spcPts val="0"/>
              </a:spcBef>
              <a:spcAft>
                <a:spcPts val="0"/>
              </a:spcAft>
              <a:buClr>
                <a:schemeClr val="dk1"/>
              </a:buClr>
              <a:buSzPct val="25000"/>
              <a:buFont typeface="Arial"/>
              <a:buNone/>
            </a:pPr>
            <a:r>
              <a:rPr b="0" i="0" lang="en-US" sz="3740" u="none" cap="none" strike="noStrike">
                <a:solidFill>
                  <a:schemeClr val="dk1"/>
                </a:solidFill>
                <a:latin typeface="Calibri"/>
                <a:ea typeface="Calibri"/>
                <a:cs typeface="Calibri"/>
                <a:sym typeface="Calibri"/>
              </a:rPr>
              <a:t>Kenny Ashford</a:t>
            </a:r>
          </a:p>
          <a:p>
            <a:pPr indent="0" lvl="0" marL="0" marR="0" rtl="0" algn="ctr">
              <a:lnSpc>
                <a:spcPct val="80000"/>
              </a:lnSpc>
              <a:spcBef>
                <a:spcPts val="748"/>
              </a:spcBef>
              <a:spcAft>
                <a:spcPts val="0"/>
              </a:spcAft>
              <a:buClr>
                <a:schemeClr val="dk1"/>
              </a:buClr>
              <a:buSzPct val="25000"/>
              <a:buFont typeface="Arial"/>
              <a:buNone/>
            </a:pPr>
            <a:r>
              <a:rPr b="0" i="0" lang="en-US" sz="3740" u="none" cap="none" strike="noStrike">
                <a:solidFill>
                  <a:schemeClr val="dk1"/>
                </a:solidFill>
                <a:latin typeface="Calibri"/>
                <a:ea typeface="Calibri"/>
                <a:cs typeface="Calibri"/>
                <a:sym typeface="Calibri"/>
              </a:rPr>
              <a:t>JX Division Chief / Operations Manager / Executive Director / Mob Boss</a:t>
            </a:r>
          </a:p>
          <a:p>
            <a:pPr indent="0" lvl="0" marL="0" marR="0" rtl="0" algn="ctr">
              <a:lnSpc>
                <a:spcPct val="80000"/>
              </a:lnSpc>
              <a:spcBef>
                <a:spcPts val="748"/>
              </a:spcBef>
              <a:spcAft>
                <a:spcPts val="0"/>
              </a:spcAft>
              <a:buClr>
                <a:schemeClr val="dk1"/>
              </a:buClr>
              <a:buSzPct val="25000"/>
              <a:buFont typeface="Arial"/>
              <a:buNone/>
            </a:pPr>
            <a:r>
              <a:rPr b="0" i="0" lang="en-US" sz="3740" u="none" cap="none" strike="noStrike">
                <a:solidFill>
                  <a:schemeClr val="dk1"/>
                </a:solidFill>
                <a:latin typeface="Calibri"/>
                <a:ea typeface="Calibri"/>
                <a:cs typeface="Calibri"/>
                <a:sym typeface="Calibri"/>
              </a:rPr>
              <a:t>kenneth.ashford@nasa.gov</a:t>
            </a:r>
          </a:p>
          <a:p>
            <a:pPr indent="0" lvl="0" marL="0" marR="0" rtl="0" algn="ctr">
              <a:lnSpc>
                <a:spcPct val="80000"/>
              </a:lnSpc>
              <a:spcBef>
                <a:spcPts val="748"/>
              </a:spcBef>
              <a:buClr>
                <a:schemeClr val="dk1"/>
              </a:buClr>
              <a:buSzPct val="25000"/>
              <a:buFont typeface="Arial"/>
              <a:buNone/>
            </a:pPr>
            <a:r>
              <a:rPr b="0" i="0" lang="en-US" sz="3740" u="none" cap="none" strike="noStrike">
                <a:solidFill>
                  <a:schemeClr val="dk1"/>
                </a:solidFill>
                <a:latin typeface="Calibri"/>
                <a:ea typeface="Calibri"/>
                <a:cs typeface="Calibri"/>
                <a:sym typeface="Calibri"/>
              </a:rPr>
              <a:t>650-604-6663</a:t>
            </a:r>
          </a:p>
        </p:txBody>
      </p:sp>
      <p:sp>
        <p:nvSpPr>
          <p:cNvPr id="390" name="Shape 390"/>
          <p:cNvSpPr txBox="1"/>
          <p:nvPr/>
        </p:nvSpPr>
        <p:spPr>
          <a:xfrm>
            <a:off x="-73034" y="1524000"/>
            <a:ext cx="9369433" cy="1015662"/>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0000"/>
              </a:buClr>
              <a:buSzPct val="25000"/>
              <a:buFont typeface="Calibri"/>
              <a:buNone/>
            </a:pPr>
            <a:r>
              <a:rPr b="0" i="0" lang="en-US" sz="6000" u="none" cap="none" strike="noStrike">
                <a:solidFill>
                  <a:srgbClr val="000000"/>
                </a:solidFill>
                <a:latin typeface="Calibri"/>
                <a:ea typeface="Calibri"/>
                <a:cs typeface="Calibri"/>
                <a:sym typeface="Calibri"/>
              </a:rPr>
              <a:t>NASA Ames Exchange</a:t>
            </a: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98" name="Shape 498"/>
        <p:cNvGrpSpPr/>
        <p:nvPr/>
      </p:nvGrpSpPr>
      <p:grpSpPr>
        <a:xfrm>
          <a:off x="0" y="0"/>
          <a:ext cx="0" cy="0"/>
          <a:chOff x="0" y="0"/>
          <a:chExt cx="0" cy="0"/>
        </a:xfrm>
      </p:grpSpPr>
      <p:pic>
        <p:nvPicPr>
          <p:cNvPr descr="https://uproxx.files.wordpress.com/2012/11/smileyriley.png" id="499" name="Shape 499"/>
          <p:cNvPicPr preferRelativeResize="0"/>
          <p:nvPr/>
        </p:nvPicPr>
        <p:blipFill rotWithShape="1">
          <a:blip r:embed="rId3">
            <a:alphaModFix/>
          </a:blip>
          <a:srcRect b="0" l="0" r="2240" t="0"/>
          <a:stretch/>
        </p:blipFill>
        <p:spPr>
          <a:xfrm>
            <a:off x="0" y="0"/>
            <a:ext cx="9144001" cy="6868063"/>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03" name="Shape 503"/>
        <p:cNvGrpSpPr/>
        <p:nvPr/>
      </p:nvGrpSpPr>
      <p:grpSpPr>
        <a:xfrm>
          <a:off x="0" y="0"/>
          <a:ext cx="0" cy="0"/>
          <a:chOff x="0" y="0"/>
          <a:chExt cx="0" cy="0"/>
        </a:xfrm>
      </p:grpSpPr>
      <p:pic>
        <p:nvPicPr>
          <p:cNvPr descr="http://www.madashecc.com/wp-content/uploads/2011/08/Mingle.png" id="504" name="Shape 504"/>
          <p:cNvPicPr preferRelativeResize="0"/>
          <p:nvPr/>
        </p:nvPicPr>
        <p:blipFill rotWithShape="1">
          <a:blip r:embed="rId3">
            <a:alphaModFix/>
          </a:blip>
          <a:srcRect b="0" l="0" r="0" t="0"/>
          <a:stretch/>
        </p:blipFill>
        <p:spPr>
          <a:xfrm>
            <a:off x="76200" y="150977"/>
            <a:ext cx="8991600" cy="6707023"/>
          </a:xfrm>
          <a:prstGeom prst="rect">
            <a:avLst/>
          </a:prstGeom>
          <a:noFill/>
          <a:ln>
            <a:noFill/>
          </a:ln>
        </p:spPr>
      </p:pic>
      <p:sp>
        <p:nvSpPr>
          <p:cNvPr id="505" name="Shape 505"/>
          <p:cNvSpPr txBox="1"/>
          <p:nvPr>
            <p:ph type="title"/>
          </p:nvPr>
        </p:nvSpPr>
        <p:spPr>
          <a:xfrm>
            <a:off x="457200" y="274637"/>
            <a:ext cx="8229600" cy="1143000"/>
          </a:xfrm>
          <a:prstGeom prst="rect">
            <a:avLst/>
          </a:prstGeom>
          <a:noFill/>
          <a:ln>
            <a:noFill/>
          </a:ln>
        </p:spPr>
        <p:txBody>
          <a:bodyPr anchorCtr="0" anchor="ctr" bIns="45700" lIns="91425" rIns="91425" tIns="45700">
            <a:noAutofit/>
          </a:bodyPr>
          <a:lstStyle/>
          <a:p>
            <a:pPr indent="0" lvl="0" marL="0" marR="0" rtl="0" algn="ctr">
              <a:spcBef>
                <a:spcPts val="0"/>
              </a:spcBef>
              <a:buClr>
                <a:schemeClr val="dk1"/>
              </a:buClr>
              <a:buSzPct val="25000"/>
              <a:buFont typeface="Calibri"/>
              <a:buNone/>
            </a:pPr>
            <a:r>
              <a:rPr b="0" i="0" lang="en-US" sz="4400" u="none" cap="none" strike="noStrike">
                <a:solidFill>
                  <a:schemeClr val="dk1"/>
                </a:solidFill>
                <a:latin typeface="Calibri"/>
                <a:ea typeface="Calibri"/>
                <a:cs typeface="Calibri"/>
                <a:sym typeface="Calibri"/>
              </a:rPr>
              <a:t>Insight for New Employees/Interns</a:t>
            </a:r>
          </a:p>
        </p:txBody>
      </p:sp>
      <p:sp>
        <p:nvSpPr>
          <p:cNvPr id="506" name="Shape 506"/>
          <p:cNvSpPr txBox="1"/>
          <p:nvPr>
            <p:ph idx="1" type="body"/>
          </p:nvPr>
        </p:nvSpPr>
        <p:spPr>
          <a:xfrm>
            <a:off x="457200" y="1371600"/>
            <a:ext cx="8229600" cy="5333999"/>
          </a:xfrm>
          <a:prstGeom prst="rect">
            <a:avLst/>
          </a:prstGeom>
          <a:noFill/>
          <a:ln>
            <a:noFill/>
          </a:ln>
        </p:spPr>
        <p:txBody>
          <a:bodyPr anchorCtr="0" anchor="t" bIns="45700" lIns="91425" rIns="91425" tIns="45700">
            <a:noAutofit/>
          </a:bodyPr>
          <a:lstStyle/>
          <a:p>
            <a:pPr indent="-342900" lvl="0" marL="342900" marR="0" rtl="0" algn="l">
              <a:spcBef>
                <a:spcPts val="0"/>
              </a:spcBef>
              <a:spcAft>
                <a:spcPts val="0"/>
              </a:spcAft>
              <a:buClr>
                <a:schemeClr val="dk1"/>
              </a:buClr>
              <a:buSzPct val="100000"/>
              <a:buFont typeface="Arial"/>
              <a:buChar char="•"/>
            </a:pPr>
            <a:r>
              <a:rPr b="0" i="0" lang="en-US" sz="3200" u="none" cap="none" strike="noStrike">
                <a:solidFill>
                  <a:schemeClr val="dk1"/>
                </a:solidFill>
                <a:latin typeface="Calibri"/>
                <a:ea typeface="Calibri"/>
                <a:cs typeface="Calibri"/>
                <a:sym typeface="Calibri"/>
              </a:rPr>
              <a:t>Attend the Happy Hours</a:t>
            </a:r>
          </a:p>
          <a:p>
            <a:pPr indent="-342900" lvl="0" marL="342900" marR="0" rtl="0" algn="l">
              <a:spcBef>
                <a:spcPts val="640"/>
              </a:spcBef>
              <a:spcAft>
                <a:spcPts val="0"/>
              </a:spcAft>
              <a:buClr>
                <a:schemeClr val="dk1"/>
              </a:buClr>
              <a:buSzPct val="100000"/>
              <a:buFont typeface="Arial"/>
              <a:buChar char="•"/>
            </a:pPr>
            <a:r>
              <a:rPr b="0" i="0" lang="en-US" sz="3200" u="none" cap="none" strike="noStrike">
                <a:solidFill>
                  <a:schemeClr val="dk1"/>
                </a:solidFill>
                <a:latin typeface="Calibri"/>
                <a:ea typeface="Calibri"/>
                <a:cs typeface="Calibri"/>
                <a:sym typeface="Calibri"/>
              </a:rPr>
              <a:t>Stick around after events</a:t>
            </a:r>
          </a:p>
          <a:p>
            <a:pPr indent="-285750" lvl="1" marL="742950" marR="0" rtl="0" algn="l">
              <a:spcBef>
                <a:spcPts val="560"/>
              </a:spcBef>
              <a:spcAft>
                <a:spcPts val="0"/>
              </a:spcAft>
              <a:buClr>
                <a:schemeClr val="dk1"/>
              </a:buClr>
              <a:buSzPct val="100000"/>
              <a:buFont typeface="Arial"/>
              <a:buChar char="–"/>
            </a:pPr>
            <a:r>
              <a:rPr b="0" i="0" lang="en-US" sz="2800" u="none" cap="none" strike="noStrike">
                <a:solidFill>
                  <a:schemeClr val="dk1"/>
                </a:solidFill>
                <a:latin typeface="Calibri"/>
                <a:ea typeface="Calibri"/>
                <a:cs typeface="Calibri"/>
                <a:sym typeface="Calibri"/>
              </a:rPr>
              <a:t>Usually leftover food</a:t>
            </a:r>
          </a:p>
          <a:p>
            <a:pPr indent="-285750" lvl="1" marL="742950" marR="0" rtl="0" algn="l">
              <a:spcBef>
                <a:spcPts val="560"/>
              </a:spcBef>
              <a:spcAft>
                <a:spcPts val="0"/>
              </a:spcAft>
              <a:buClr>
                <a:schemeClr val="dk1"/>
              </a:buClr>
              <a:buSzPct val="100000"/>
              <a:buFont typeface="Arial"/>
              <a:buChar char="–"/>
            </a:pPr>
            <a:r>
              <a:rPr b="0" i="0" lang="en-US" sz="2800" u="none" cap="none" strike="noStrike">
                <a:solidFill>
                  <a:schemeClr val="dk1"/>
                </a:solidFill>
                <a:latin typeface="Calibri"/>
                <a:ea typeface="Calibri"/>
                <a:cs typeface="Calibri"/>
                <a:sym typeface="Calibri"/>
              </a:rPr>
              <a:t>Good time to socialize with management</a:t>
            </a:r>
          </a:p>
          <a:p>
            <a:pPr indent="-342900" lvl="0" marL="342900" marR="0" rtl="0" algn="l">
              <a:spcBef>
                <a:spcPts val="640"/>
              </a:spcBef>
              <a:spcAft>
                <a:spcPts val="0"/>
              </a:spcAft>
              <a:buClr>
                <a:schemeClr val="dk1"/>
              </a:buClr>
              <a:buSzPct val="100000"/>
              <a:buFont typeface="Arial"/>
              <a:buChar char="•"/>
            </a:pPr>
            <a:r>
              <a:rPr b="0" i="0" lang="en-US" sz="3200" u="none" cap="none" strike="noStrike">
                <a:solidFill>
                  <a:schemeClr val="dk1"/>
                </a:solidFill>
                <a:latin typeface="Calibri"/>
                <a:ea typeface="Calibri"/>
                <a:cs typeface="Calibri"/>
                <a:sym typeface="Calibri"/>
              </a:rPr>
              <a:t>Go to Colloquiums</a:t>
            </a:r>
          </a:p>
          <a:p>
            <a:pPr indent="-342900" lvl="0" marL="342900" marR="0" rtl="0" algn="l">
              <a:spcBef>
                <a:spcPts val="640"/>
              </a:spcBef>
              <a:spcAft>
                <a:spcPts val="0"/>
              </a:spcAft>
              <a:buClr>
                <a:schemeClr val="dk1"/>
              </a:buClr>
              <a:buSzPct val="100000"/>
              <a:buFont typeface="Arial"/>
              <a:buChar char="•"/>
            </a:pPr>
            <a:r>
              <a:rPr b="0" i="0" lang="en-US" sz="3200" u="none" cap="none" strike="noStrike">
                <a:solidFill>
                  <a:schemeClr val="dk1"/>
                </a:solidFill>
                <a:latin typeface="Calibri"/>
                <a:ea typeface="Calibri"/>
                <a:cs typeface="Calibri"/>
                <a:sym typeface="Calibri"/>
              </a:rPr>
              <a:t>Go to Center-wide Events</a:t>
            </a:r>
          </a:p>
          <a:p>
            <a:pPr indent="-342900" lvl="0" marL="342900" marR="0" rtl="0" algn="l">
              <a:spcBef>
                <a:spcPts val="640"/>
              </a:spcBef>
              <a:spcAft>
                <a:spcPts val="0"/>
              </a:spcAft>
              <a:buClr>
                <a:schemeClr val="dk1"/>
              </a:buClr>
              <a:buSzPct val="100000"/>
              <a:buFont typeface="Arial"/>
              <a:buChar char="•"/>
            </a:pPr>
            <a:r>
              <a:rPr b="0" i="0" lang="en-US" sz="3200" u="none" cap="none" strike="noStrike">
                <a:solidFill>
                  <a:schemeClr val="dk1"/>
                </a:solidFill>
                <a:latin typeface="Calibri"/>
                <a:ea typeface="Calibri"/>
                <a:cs typeface="Calibri"/>
                <a:sym typeface="Calibri"/>
              </a:rPr>
              <a:t>Read the Center-wide announcements</a:t>
            </a:r>
          </a:p>
          <a:p>
            <a:pPr indent="-342900" lvl="0" marL="342900" marR="0" rtl="0" algn="l">
              <a:spcBef>
                <a:spcPts val="640"/>
              </a:spcBef>
              <a:spcAft>
                <a:spcPts val="0"/>
              </a:spcAft>
              <a:buClr>
                <a:schemeClr val="dk1"/>
              </a:buClr>
              <a:buSzPct val="100000"/>
              <a:buFont typeface="Arial"/>
              <a:buChar char="•"/>
            </a:pPr>
            <a:r>
              <a:rPr b="0" i="0" lang="en-US" sz="3200" u="none" cap="none" strike="noStrike">
                <a:solidFill>
                  <a:schemeClr val="dk1"/>
                </a:solidFill>
                <a:latin typeface="Calibri"/>
                <a:ea typeface="Calibri"/>
                <a:cs typeface="Calibri"/>
                <a:sym typeface="Calibri"/>
              </a:rPr>
              <a:t>Join a club</a:t>
            </a:r>
          </a:p>
          <a:p>
            <a:pPr indent="-342900" lvl="0" marL="342900" marR="0" rtl="0" algn="l">
              <a:spcBef>
                <a:spcPts val="640"/>
              </a:spcBef>
              <a:buClr>
                <a:schemeClr val="dk1"/>
              </a:buClr>
              <a:buSzPct val="100000"/>
              <a:buFont typeface="Arial"/>
              <a:buChar char="•"/>
            </a:pPr>
            <a:r>
              <a:rPr b="0" i="0" lang="en-US" sz="3200" u="none" cap="none" strike="noStrike">
                <a:solidFill>
                  <a:schemeClr val="dk1"/>
                </a:solidFill>
                <a:latin typeface="Calibri"/>
                <a:ea typeface="Calibri"/>
                <a:cs typeface="Calibri"/>
                <a:sym typeface="Calibri"/>
              </a:rPr>
              <a:t>Talk with people!</a:t>
            </a: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10" name="Shape 510"/>
        <p:cNvGrpSpPr/>
        <p:nvPr/>
      </p:nvGrpSpPr>
      <p:grpSpPr>
        <a:xfrm>
          <a:off x="0" y="0"/>
          <a:ext cx="0" cy="0"/>
          <a:chOff x="0" y="0"/>
          <a:chExt cx="0" cy="0"/>
        </a:xfrm>
      </p:grpSpPr>
      <p:pic>
        <p:nvPicPr>
          <p:cNvPr descr="http://www.mariomayhem.com/fun/smb_level_editor/images/overworld_bg.png" id="511" name="Shape 511"/>
          <p:cNvPicPr preferRelativeResize="0"/>
          <p:nvPr/>
        </p:nvPicPr>
        <p:blipFill rotWithShape="1">
          <a:blip r:embed="rId3">
            <a:alphaModFix/>
          </a:blip>
          <a:srcRect b="0" l="13558" r="12486" t="13558"/>
          <a:stretch/>
        </p:blipFill>
        <p:spPr>
          <a:xfrm>
            <a:off x="0" y="0"/>
            <a:ext cx="9144000" cy="6858000"/>
          </a:xfrm>
          <a:prstGeom prst="rect">
            <a:avLst/>
          </a:prstGeom>
          <a:noFill/>
          <a:ln>
            <a:noFill/>
          </a:ln>
        </p:spPr>
      </p:pic>
      <p:sp>
        <p:nvSpPr>
          <p:cNvPr id="512" name="Shape 512"/>
          <p:cNvSpPr txBox="1"/>
          <p:nvPr/>
        </p:nvSpPr>
        <p:spPr>
          <a:xfrm>
            <a:off x="4114800" y="2133600"/>
            <a:ext cx="4572000" cy="954106"/>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0000"/>
              </a:buClr>
              <a:buSzPct val="25000"/>
              <a:buFont typeface="Calibri"/>
              <a:buNone/>
            </a:pPr>
            <a:r>
              <a:rPr b="0" i="0" lang="en-US" sz="2800" u="none" cap="none" strike="noStrike">
                <a:solidFill>
                  <a:srgbClr val="000000"/>
                </a:solidFill>
                <a:latin typeface="Calibri"/>
                <a:ea typeface="Calibri"/>
                <a:cs typeface="Calibri"/>
                <a:sym typeface="Calibri"/>
              </a:rPr>
              <a:t>kenneth.ashford@nasa.gov</a:t>
            </a:r>
          </a:p>
          <a:p>
            <a:pPr indent="0" lvl="0" marL="0" marR="0" rtl="0" algn="ctr">
              <a:lnSpc>
                <a:spcPct val="100000"/>
              </a:lnSpc>
              <a:spcBef>
                <a:spcPts val="0"/>
              </a:spcBef>
              <a:spcAft>
                <a:spcPts val="0"/>
              </a:spcAft>
              <a:buClr>
                <a:srgbClr val="000000"/>
              </a:buClr>
              <a:buSzPct val="25000"/>
              <a:buFont typeface="Calibri"/>
              <a:buNone/>
            </a:pPr>
            <a:r>
              <a:rPr b="0" i="0" lang="en-US" sz="2800" u="none" cap="none" strike="noStrike">
                <a:solidFill>
                  <a:srgbClr val="000000"/>
                </a:solidFill>
                <a:latin typeface="Calibri"/>
                <a:ea typeface="Calibri"/>
                <a:cs typeface="Calibri"/>
                <a:sym typeface="Calibri"/>
              </a:rPr>
              <a:t>650-604-6663</a:t>
            </a:r>
          </a:p>
        </p:txBody>
      </p:sp>
      <p:pic>
        <p:nvPicPr>
          <p:cNvPr descr="http://media.giantbomb.com/uploads/0/6393/314500-block_large.gif" id="513" name="Shape 513"/>
          <p:cNvPicPr preferRelativeResize="0"/>
          <p:nvPr/>
        </p:nvPicPr>
        <p:blipFill rotWithShape="1">
          <a:blip r:embed="rId4">
            <a:alphaModFix/>
          </a:blip>
          <a:srcRect b="0" l="0" r="0" t="0"/>
          <a:stretch/>
        </p:blipFill>
        <p:spPr>
          <a:xfrm>
            <a:off x="1828800" y="1676400"/>
            <a:ext cx="1257299" cy="1257299"/>
          </a:xfrm>
          <a:prstGeom prst="rect">
            <a:avLst/>
          </a:prstGeom>
          <a:noFill/>
          <a:ln>
            <a:noFill/>
          </a:ln>
        </p:spPr>
      </p:pic>
      <p:pic>
        <p:nvPicPr>
          <p:cNvPr id="514" name="Shape 514"/>
          <p:cNvPicPr preferRelativeResize="0"/>
          <p:nvPr/>
        </p:nvPicPr>
        <p:blipFill rotWithShape="1">
          <a:blip r:embed="rId5">
            <a:alphaModFix/>
          </a:blip>
          <a:srcRect b="0" l="0" r="0" t="0"/>
          <a:stretch/>
        </p:blipFill>
        <p:spPr>
          <a:xfrm>
            <a:off x="762000" y="3810000"/>
            <a:ext cx="1295400" cy="1303728"/>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18" name="Shape 518"/>
        <p:cNvGrpSpPr/>
        <p:nvPr/>
      </p:nvGrpSpPr>
      <p:grpSpPr>
        <a:xfrm>
          <a:off x="0" y="0"/>
          <a:ext cx="0" cy="0"/>
          <a:chOff x="0" y="0"/>
          <a:chExt cx="0" cy="0"/>
        </a:xfrm>
      </p:grpSpPr>
      <p:sp>
        <p:nvSpPr>
          <p:cNvPr id="519" name="Shape 519"/>
          <p:cNvSpPr txBox="1"/>
          <p:nvPr>
            <p:ph type="title"/>
          </p:nvPr>
        </p:nvSpPr>
        <p:spPr>
          <a:xfrm>
            <a:off x="762000" y="1143000"/>
            <a:ext cx="7772400" cy="1143000"/>
          </a:xfrm>
          <a:prstGeom prst="rect">
            <a:avLst/>
          </a:prstGeom>
          <a:noFill/>
          <a:ln>
            <a:noFill/>
          </a:ln>
        </p:spPr>
        <p:txBody>
          <a:bodyPr anchorCtr="0" anchor="ctr" bIns="45700" lIns="91425" rIns="91425" tIns="45700">
            <a:noAutofit/>
          </a:bodyPr>
          <a:lstStyle/>
          <a:p>
            <a:pPr indent="0" lvl="0" marL="0" marR="0" rtl="0" algn="l">
              <a:spcBef>
                <a:spcPts val="0"/>
              </a:spcBef>
              <a:spcAft>
                <a:spcPts val="0"/>
              </a:spcAft>
              <a:buSzPct val="25000"/>
              <a:buNone/>
            </a:pPr>
            <a:r>
              <a:rPr b="0" i="0" lang="en-US" sz="3100" u="none" cap="none" strike="noStrike">
                <a:solidFill>
                  <a:srgbClr val="333399"/>
                </a:solidFill>
                <a:latin typeface="Helvetica Neue"/>
                <a:ea typeface="Helvetica Neue"/>
                <a:cs typeface="Helvetica Neue"/>
                <a:sym typeface="Helvetica Neue"/>
              </a:rPr>
              <a:t>Safety Briefing</a:t>
            </a:r>
          </a:p>
        </p:txBody>
      </p:sp>
      <p:sp>
        <p:nvSpPr>
          <p:cNvPr id="520" name="Shape 520"/>
          <p:cNvSpPr txBox="1"/>
          <p:nvPr>
            <p:ph idx="1" type="body"/>
          </p:nvPr>
        </p:nvSpPr>
        <p:spPr>
          <a:xfrm>
            <a:off x="762000" y="2320833"/>
            <a:ext cx="7772400" cy="4114800"/>
          </a:xfrm>
          <a:prstGeom prst="rect">
            <a:avLst/>
          </a:prstGeom>
          <a:noFill/>
          <a:ln>
            <a:noFill/>
          </a:ln>
        </p:spPr>
        <p:txBody>
          <a:bodyPr anchorCtr="0" anchor="t" bIns="45700" lIns="91425" rIns="91425" tIns="45700">
            <a:noAutofit/>
          </a:bodyPr>
          <a:lstStyle/>
          <a:p>
            <a:pPr indent="-342900" lvl="0" marL="342900" marR="0" rtl="0" algn="l">
              <a:lnSpc>
                <a:spcPct val="110000"/>
              </a:lnSpc>
              <a:spcBef>
                <a:spcPts val="0"/>
              </a:spcBef>
              <a:spcAft>
                <a:spcPts val="0"/>
              </a:spcAft>
              <a:buSzPct val="25000"/>
              <a:buNone/>
            </a:pPr>
            <a:r>
              <a:rPr b="1" i="0" lang="en-US" sz="2400" u="none" cap="none" strike="noStrike">
                <a:solidFill>
                  <a:schemeClr val="dk1"/>
                </a:solidFill>
                <a:latin typeface="Helvetica Neue"/>
                <a:ea typeface="Helvetica Neue"/>
                <a:cs typeface="Helvetica Neue"/>
                <a:sym typeface="Helvetica Neue"/>
              </a:rPr>
              <a:t>John Shepardson</a:t>
            </a:r>
          </a:p>
          <a:p>
            <a:pPr indent="-342900" lvl="0" marL="342900" marR="0" rtl="0" algn="l">
              <a:lnSpc>
                <a:spcPct val="110000"/>
              </a:lnSpc>
              <a:spcBef>
                <a:spcPts val="540"/>
              </a:spcBef>
              <a:spcAft>
                <a:spcPts val="0"/>
              </a:spcAft>
              <a:buSzPct val="25000"/>
              <a:buNone/>
            </a:pPr>
            <a:r>
              <a:rPr b="1" i="0" lang="en-US" sz="1800" u="none" cap="none" strike="noStrike">
                <a:solidFill>
                  <a:schemeClr val="dk1"/>
                </a:solidFill>
                <a:latin typeface="Helvetica Neue"/>
                <a:ea typeface="Helvetica Neue"/>
                <a:cs typeface="Helvetica Neue"/>
                <a:sym typeface="Helvetica Neue"/>
              </a:rPr>
              <a:t>Industrial Hygienist</a:t>
            </a:r>
          </a:p>
          <a:p>
            <a:pPr indent="-342900" lvl="0" marL="342900" marR="0" rtl="0" algn="l">
              <a:lnSpc>
                <a:spcPct val="110000"/>
              </a:lnSpc>
              <a:spcBef>
                <a:spcPts val="540"/>
              </a:spcBef>
              <a:spcAft>
                <a:spcPts val="0"/>
              </a:spcAft>
              <a:buSzPct val="25000"/>
              <a:buNone/>
            </a:pPr>
            <a:r>
              <a:rPr b="1" i="0" lang="en-US" sz="1800" u="none" cap="none" strike="noStrike">
                <a:solidFill>
                  <a:schemeClr val="dk1"/>
                </a:solidFill>
                <a:latin typeface="Helvetica Neue"/>
                <a:ea typeface="Helvetica Neue"/>
                <a:cs typeface="Helvetica Neue"/>
                <a:sym typeface="Helvetica Neue"/>
              </a:rPr>
              <a:t>John.d.Shepardson@nasa.gov</a:t>
            </a: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25" name="Shape 525"/>
        <p:cNvGrpSpPr/>
        <p:nvPr/>
      </p:nvGrpSpPr>
      <p:grpSpPr>
        <a:xfrm>
          <a:off x="0" y="0"/>
          <a:ext cx="0" cy="0"/>
          <a:chOff x="0" y="0"/>
          <a:chExt cx="0" cy="0"/>
        </a:xfrm>
      </p:grpSpPr>
      <p:pic>
        <p:nvPicPr>
          <p:cNvPr id="526" name="Shape 526"/>
          <p:cNvPicPr preferRelativeResize="0"/>
          <p:nvPr/>
        </p:nvPicPr>
        <p:blipFill rotWithShape="1">
          <a:blip r:embed="rId3">
            <a:alphaModFix/>
          </a:blip>
          <a:srcRect b="0" l="0" r="0" t="0"/>
          <a:stretch/>
        </p:blipFill>
        <p:spPr>
          <a:xfrm>
            <a:off x="0" y="0"/>
            <a:ext cx="9145588" cy="6859587"/>
          </a:xfrm>
          <a:prstGeom prst="rect">
            <a:avLst/>
          </a:prstGeom>
          <a:noFill/>
          <a:ln>
            <a:noFill/>
          </a:ln>
        </p:spPr>
      </p:pic>
      <p:sp>
        <p:nvSpPr>
          <p:cNvPr id="527" name="Shape 527"/>
          <p:cNvSpPr/>
          <p:nvPr/>
        </p:nvSpPr>
        <p:spPr>
          <a:xfrm>
            <a:off x="823912" y="523875"/>
            <a:ext cx="7162799" cy="2555875"/>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FFFFFF"/>
              </a:buClr>
              <a:buSzPct val="25000"/>
              <a:buFont typeface="Arial"/>
              <a:buNone/>
            </a:pPr>
            <a:r>
              <a:rPr b="1" i="0" lang="en-US" sz="3200" u="none" cap="none" strike="noStrike">
                <a:solidFill>
                  <a:srgbClr val="FFFFFF"/>
                </a:solidFill>
                <a:latin typeface="Arial"/>
                <a:ea typeface="Arial"/>
                <a:cs typeface="Arial"/>
                <a:sym typeface="Arial"/>
              </a:rPr>
              <a:t>Occupational Safety, Health, and Medical Services</a:t>
            </a:r>
          </a:p>
          <a:p>
            <a:pPr indent="0" lvl="0" marL="0" marR="0" rtl="0" algn="ctr">
              <a:lnSpc>
                <a:spcPct val="100000"/>
              </a:lnSpc>
              <a:spcBef>
                <a:spcPts val="0"/>
              </a:spcBef>
              <a:spcAft>
                <a:spcPts val="0"/>
              </a:spcAft>
              <a:buClr>
                <a:srgbClr val="FFFFFF"/>
              </a:buClr>
              <a:buSzPct val="25000"/>
              <a:buFont typeface="Arial"/>
              <a:buNone/>
            </a:pPr>
            <a:r>
              <a:rPr b="1" i="0" lang="en-US" sz="2400" u="none" cap="none" strike="noStrike">
                <a:solidFill>
                  <a:srgbClr val="FFFFFF"/>
                </a:solidFill>
                <a:latin typeface="Arial"/>
                <a:ea typeface="Arial"/>
                <a:cs typeface="Arial"/>
                <a:sym typeface="Arial"/>
              </a:rPr>
              <a:t>Orientation for New Hires/Interns</a:t>
            </a:r>
          </a:p>
          <a:p>
            <a:pPr indent="0" lvl="0" marL="0" marR="0" rtl="0" algn="ctr">
              <a:lnSpc>
                <a:spcPct val="100000"/>
              </a:lnSpc>
              <a:spcBef>
                <a:spcPts val="0"/>
              </a:spcBef>
              <a:spcAft>
                <a:spcPts val="0"/>
              </a:spcAft>
              <a:buClr>
                <a:schemeClr val="dk1"/>
              </a:buClr>
              <a:buFont typeface="Arimo"/>
              <a:buNone/>
            </a:pPr>
            <a:r>
              <a:t/>
            </a:r>
            <a:endParaRPr b="1" i="0" sz="2400" u="none" cap="none" strike="noStrike">
              <a:solidFill>
                <a:srgbClr val="FFFFFF"/>
              </a:solidFill>
              <a:latin typeface="Arial"/>
              <a:ea typeface="Arial"/>
              <a:cs typeface="Arial"/>
              <a:sym typeface="Arial"/>
            </a:endParaRPr>
          </a:p>
          <a:p>
            <a:pPr indent="0" lvl="0" marL="0" marR="0" rtl="0" algn="ctr">
              <a:lnSpc>
                <a:spcPct val="100000"/>
              </a:lnSpc>
              <a:spcBef>
                <a:spcPts val="0"/>
              </a:spcBef>
              <a:spcAft>
                <a:spcPts val="0"/>
              </a:spcAft>
              <a:buClr>
                <a:srgbClr val="FFFFFF"/>
              </a:buClr>
              <a:buSzPct val="25000"/>
              <a:buFont typeface="Arial"/>
              <a:buNone/>
            </a:pPr>
            <a:r>
              <a:rPr b="1" i="0" lang="en-US" sz="2400" u="none" cap="none" strike="noStrike">
                <a:solidFill>
                  <a:srgbClr val="FFFFFF"/>
                </a:solidFill>
                <a:latin typeface="Arial"/>
                <a:ea typeface="Arial"/>
                <a:cs typeface="Arial"/>
                <a:sym typeface="Arial"/>
              </a:rPr>
              <a:t>Working Toward Becoming a VPP STAR site.</a:t>
            </a:r>
            <a:br>
              <a:rPr b="1" i="0" lang="en-US" sz="2400" u="none" cap="none" strike="noStrike">
                <a:solidFill>
                  <a:srgbClr val="FFFFFF"/>
                </a:solidFill>
                <a:latin typeface="Times New Roman"/>
                <a:ea typeface="Times New Roman"/>
                <a:cs typeface="Times New Roman"/>
                <a:sym typeface="Times New Roman"/>
              </a:rPr>
            </a:br>
          </a:p>
        </p:txBody>
      </p:sp>
      <p:sp>
        <p:nvSpPr>
          <p:cNvPr id="528" name="Shape 528"/>
          <p:cNvSpPr/>
          <p:nvPr/>
        </p:nvSpPr>
        <p:spPr>
          <a:xfrm>
            <a:off x="1066800" y="5867400"/>
            <a:ext cx="2438399" cy="830262"/>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chemeClr val="dk1"/>
              </a:buClr>
              <a:buFont typeface="Arimo"/>
              <a:buNone/>
            </a:pPr>
            <a:r>
              <a:t/>
            </a:r>
            <a:endParaRPr b="1" i="0" sz="1200" u="none" cap="none" strike="noStrike">
              <a:solidFill>
                <a:srgbClr val="FFFFFF"/>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FFFFFF"/>
              </a:buClr>
              <a:buSzPct val="25000"/>
              <a:buFont typeface="Helvetica Neue"/>
              <a:buNone/>
            </a:pPr>
            <a:r>
              <a:rPr b="1" i="0" lang="en-US" sz="1200" u="none" cap="none" strike="noStrike">
                <a:solidFill>
                  <a:srgbClr val="FFFFFF"/>
                </a:solidFill>
                <a:latin typeface="Helvetica Neue"/>
                <a:ea typeface="Helvetica Neue"/>
                <a:cs typeface="Helvetica Neue"/>
                <a:sym typeface="Helvetica Neue"/>
              </a:rPr>
              <a:t>John Shepardson, Code QH</a:t>
            </a:r>
          </a:p>
          <a:p>
            <a:pPr indent="0" lvl="0" marL="0" marR="0" rtl="0" algn="l">
              <a:lnSpc>
                <a:spcPct val="100000"/>
              </a:lnSpc>
              <a:spcBef>
                <a:spcPts val="0"/>
              </a:spcBef>
              <a:spcAft>
                <a:spcPts val="0"/>
              </a:spcAft>
              <a:buClr>
                <a:srgbClr val="FFFFFF"/>
              </a:buClr>
              <a:buSzPct val="25000"/>
              <a:buFont typeface="Helvetica Neue"/>
              <a:buNone/>
            </a:pPr>
            <a:r>
              <a:rPr b="1" i="0" lang="en-US" sz="1200" u="none" cap="none" strike="noStrike">
                <a:solidFill>
                  <a:srgbClr val="FFFFFF"/>
                </a:solidFill>
                <a:latin typeface="Helvetica Neue"/>
                <a:ea typeface="Helvetica Neue"/>
                <a:cs typeface="Helvetica Neue"/>
                <a:sym typeface="Helvetica Neue"/>
              </a:rPr>
              <a:t>NASA Ames Research Center</a:t>
            </a:r>
          </a:p>
          <a:p>
            <a:pPr indent="0" lvl="0" marL="0" marR="0" rtl="0" algn="l">
              <a:lnSpc>
                <a:spcPct val="100000"/>
              </a:lnSpc>
              <a:spcBef>
                <a:spcPts val="0"/>
              </a:spcBef>
              <a:spcAft>
                <a:spcPts val="0"/>
              </a:spcAft>
              <a:buClr>
                <a:srgbClr val="FFFFFF"/>
              </a:buClr>
              <a:buSzPct val="25000"/>
              <a:buFont typeface="Helvetica Neue"/>
              <a:buNone/>
            </a:pPr>
            <a:r>
              <a:rPr b="1" i="0" lang="en-US" sz="1200" u="none" cap="none" strike="noStrike">
                <a:solidFill>
                  <a:srgbClr val="FFFFFF"/>
                </a:solidFill>
                <a:latin typeface="Helvetica Neue"/>
                <a:ea typeface="Helvetica Neue"/>
                <a:cs typeface="Helvetica Neue"/>
                <a:sym typeface="Helvetica Neue"/>
              </a:rPr>
              <a:t> </a:t>
            </a:r>
          </a:p>
        </p:txBody>
      </p:sp>
      <p:sp>
        <p:nvSpPr>
          <p:cNvPr id="529" name="Shape 529"/>
          <p:cNvSpPr txBox="1"/>
          <p:nvPr/>
        </p:nvSpPr>
        <p:spPr>
          <a:xfrm>
            <a:off x="6553200" y="5257800"/>
            <a:ext cx="2362200" cy="4572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99"/>
              </a:buClr>
              <a:buFont typeface="Arimo"/>
              <a:buNone/>
            </a:pPr>
            <a:r>
              <a:t/>
            </a:r>
            <a:endParaRPr b="0" i="0" sz="2400" u="none" cap="none" strike="noStrike">
              <a:solidFill>
                <a:srgbClr val="000000"/>
              </a:solidFill>
              <a:latin typeface="Times New Roman"/>
              <a:ea typeface="Times New Roman"/>
              <a:cs typeface="Times New Roman"/>
              <a:sym typeface="Times New Roman"/>
            </a:endParaRPr>
          </a:p>
        </p:txBody>
      </p:sp>
      <p:pic>
        <p:nvPicPr>
          <p:cNvPr descr="http://www.ehs-excellence.com/assets/VPP-Star-Flag.jpg" id="530" name="Shape 530">
            <a:hlinkClick r:id="rId4"/>
          </p:cNvPr>
          <p:cNvPicPr preferRelativeResize="0"/>
          <p:nvPr/>
        </p:nvPicPr>
        <p:blipFill rotWithShape="1">
          <a:blip r:embed="rId5">
            <a:alphaModFix/>
          </a:blip>
          <a:srcRect b="0" l="0" r="0" t="0"/>
          <a:stretch/>
        </p:blipFill>
        <p:spPr>
          <a:xfrm>
            <a:off x="1901825" y="2836863"/>
            <a:ext cx="5341937" cy="2868611"/>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35" name="Shape 535"/>
        <p:cNvGrpSpPr/>
        <p:nvPr/>
      </p:nvGrpSpPr>
      <p:grpSpPr>
        <a:xfrm>
          <a:off x="0" y="0"/>
          <a:ext cx="0" cy="0"/>
          <a:chOff x="0" y="0"/>
          <a:chExt cx="0" cy="0"/>
        </a:xfrm>
      </p:grpSpPr>
      <p:sp>
        <p:nvSpPr>
          <p:cNvPr id="536" name="Shape 536"/>
          <p:cNvSpPr txBox="1"/>
          <p:nvPr>
            <p:ph type="title"/>
          </p:nvPr>
        </p:nvSpPr>
        <p:spPr>
          <a:xfrm>
            <a:off x="279400" y="876300"/>
            <a:ext cx="8839199" cy="876300"/>
          </a:xfrm>
          <a:prstGeom prst="rect">
            <a:avLst/>
          </a:prstGeom>
          <a:noFill/>
          <a:ln>
            <a:noFill/>
          </a:ln>
        </p:spPr>
        <p:txBody>
          <a:bodyPr anchorCtr="0" anchor="ctr" bIns="45700" lIns="91425" rIns="91425" tIns="45700">
            <a:noAutofit/>
          </a:bodyPr>
          <a:lstStyle/>
          <a:p>
            <a:pPr indent="0" lvl="0" marL="0" marR="0" rtl="0" algn="ctr">
              <a:spcBef>
                <a:spcPts val="0"/>
              </a:spcBef>
              <a:spcAft>
                <a:spcPts val="0"/>
              </a:spcAft>
              <a:buSzPct val="25000"/>
              <a:buNone/>
            </a:pPr>
            <a:r>
              <a:rPr b="1" i="0" lang="en-US" sz="2800" u="none" cap="none" strike="noStrike">
                <a:solidFill>
                  <a:srgbClr val="FFFF00"/>
                </a:solidFill>
                <a:latin typeface="Arial"/>
                <a:ea typeface="Arial"/>
                <a:cs typeface="Arial"/>
                <a:sym typeface="Arial"/>
              </a:rPr>
              <a:t>Five Components of a Healthy Safety Culture</a:t>
            </a:r>
          </a:p>
        </p:txBody>
      </p:sp>
      <p:sp>
        <p:nvSpPr>
          <p:cNvPr id="537" name="Shape 537"/>
          <p:cNvSpPr txBox="1"/>
          <p:nvPr/>
        </p:nvSpPr>
        <p:spPr>
          <a:xfrm>
            <a:off x="225425" y="1941513"/>
            <a:ext cx="8839199" cy="5410200"/>
          </a:xfrm>
          <a:prstGeom prst="rect">
            <a:avLst/>
          </a:prstGeom>
          <a:noFill/>
          <a:ln>
            <a:noFill/>
          </a:ln>
        </p:spPr>
        <p:txBody>
          <a:bodyPr anchorCtr="0" anchor="t" bIns="46025" lIns="92075" rIns="92075" tIns="46025">
            <a:noAutofit/>
          </a:bodyPr>
          <a:lstStyle/>
          <a:p>
            <a:pPr indent="0" lvl="0" marL="0" marR="0" rtl="0" algn="l">
              <a:lnSpc>
                <a:spcPct val="100000"/>
              </a:lnSpc>
              <a:spcBef>
                <a:spcPts val="0"/>
              </a:spcBef>
              <a:spcAft>
                <a:spcPts val="0"/>
              </a:spcAft>
              <a:buClr>
                <a:srgbClr val="FFFF00"/>
              </a:buClr>
              <a:buSzPct val="25000"/>
              <a:buFont typeface="Arial"/>
              <a:buNone/>
            </a:pPr>
            <a:r>
              <a:rPr b="1" i="0" lang="en-US" sz="2800" u="none" cap="none" strike="noStrike">
                <a:solidFill>
                  <a:srgbClr val="FFFF00"/>
                </a:solidFill>
                <a:latin typeface="Arial"/>
                <a:ea typeface="Arial"/>
                <a:cs typeface="Arial"/>
                <a:sym typeface="Arial"/>
              </a:rPr>
              <a:t>Engaged Culture: </a:t>
            </a:r>
            <a:r>
              <a:rPr b="1" i="0" lang="en-US" sz="3200" u="none" cap="none" strike="noStrike">
                <a:solidFill>
                  <a:srgbClr val="FFFF00"/>
                </a:solidFill>
                <a:latin typeface="Arial"/>
                <a:ea typeface="Arial"/>
                <a:cs typeface="Arial"/>
                <a:sym typeface="Arial"/>
              </a:rPr>
              <a:t> </a:t>
            </a:r>
            <a:r>
              <a:rPr b="1" i="1" lang="en-US" sz="2400" u="none" cap="none" strike="noStrike">
                <a:solidFill>
                  <a:srgbClr val="FFC000"/>
                </a:solidFill>
                <a:latin typeface="Arial"/>
                <a:ea typeface="Arial"/>
                <a:cs typeface="Arial"/>
                <a:sym typeface="Arial"/>
              </a:rPr>
              <a:t>Everyone does their part.  </a:t>
            </a:r>
            <a:r>
              <a:rPr b="0" i="0" lang="en-US" sz="1800" u="none" cap="none" strike="noStrike">
                <a:solidFill>
                  <a:srgbClr val="FFFFFF"/>
                </a:solidFill>
                <a:latin typeface="Arial"/>
                <a:ea typeface="Arial"/>
                <a:cs typeface="Arial"/>
                <a:sym typeface="Arial"/>
              </a:rPr>
              <a:t>All members regardless of status or occupation are involved and actively participate in safely accomplishing the mission.  The key is to have leaders and employees who demonstrate they value safety by “walking the talk.”   </a:t>
            </a:r>
          </a:p>
          <a:p>
            <a:pPr indent="0" lvl="0" marL="0" marR="0" rtl="0" algn="l">
              <a:lnSpc>
                <a:spcPct val="100000"/>
              </a:lnSpc>
              <a:spcBef>
                <a:spcPts val="800"/>
              </a:spcBef>
              <a:spcAft>
                <a:spcPts val="0"/>
              </a:spcAft>
              <a:buClr>
                <a:srgbClr val="FFFFFF"/>
              </a:buClr>
              <a:buSzPct val="25000"/>
              <a:buFont typeface="Arial"/>
              <a:buNone/>
            </a:pPr>
            <a:r>
              <a:rPr b="0" i="0" lang="en-US" sz="1800" u="none" cap="none" strike="noStrike">
                <a:solidFill>
                  <a:srgbClr val="FFFFFF"/>
                </a:solidFill>
                <a:latin typeface="Arial"/>
                <a:ea typeface="Arial"/>
                <a:cs typeface="Arial"/>
                <a:sym typeface="Arial"/>
              </a:rPr>
              <a:t>                          </a:t>
            </a:r>
          </a:p>
          <a:p>
            <a:pPr indent="0" lvl="0" marL="0" marR="0" rtl="0" algn="l">
              <a:lnSpc>
                <a:spcPct val="100000"/>
              </a:lnSpc>
              <a:spcBef>
                <a:spcPts val="800"/>
              </a:spcBef>
              <a:spcAft>
                <a:spcPts val="0"/>
              </a:spcAft>
              <a:buClr>
                <a:srgbClr val="FFFF00"/>
              </a:buClr>
              <a:buSzPct val="25000"/>
              <a:buFont typeface="Arial"/>
              <a:buNone/>
            </a:pPr>
            <a:r>
              <a:rPr b="1" i="0" lang="en-US" sz="1800" u="none" cap="none" strike="noStrike">
                <a:solidFill>
                  <a:srgbClr val="FFFF00"/>
                </a:solidFill>
                <a:latin typeface="Arial"/>
                <a:ea typeface="Arial"/>
                <a:cs typeface="Arial"/>
                <a:sym typeface="Arial"/>
              </a:rPr>
              <a:t>Reporting Culture:  </a:t>
            </a:r>
            <a:r>
              <a:rPr b="1" i="1" lang="en-US" sz="1800" u="none" cap="none" strike="noStrike">
                <a:solidFill>
                  <a:srgbClr val="FFFFFF"/>
                </a:solidFill>
                <a:latin typeface="Arial"/>
                <a:ea typeface="Arial"/>
                <a:cs typeface="Arial"/>
                <a:sym typeface="Arial"/>
              </a:rPr>
              <a:t>We report our concerns. </a:t>
            </a:r>
          </a:p>
          <a:p>
            <a:pPr indent="0" lvl="0" marL="0" marR="0" rtl="0" algn="l">
              <a:lnSpc>
                <a:spcPct val="100000"/>
              </a:lnSpc>
              <a:spcBef>
                <a:spcPts val="800"/>
              </a:spcBef>
              <a:spcAft>
                <a:spcPts val="0"/>
              </a:spcAft>
              <a:buClr>
                <a:schemeClr val="lt1"/>
              </a:buClr>
              <a:buFont typeface="Arial"/>
              <a:buNone/>
            </a:pPr>
            <a:r>
              <a:t/>
            </a:r>
            <a:endParaRPr b="1" i="1" sz="1800" u="none" cap="none" strike="noStrike">
              <a:solidFill>
                <a:srgbClr val="FFFFFF"/>
              </a:solidFill>
              <a:latin typeface="Arial"/>
              <a:ea typeface="Arial"/>
              <a:cs typeface="Arial"/>
              <a:sym typeface="Arial"/>
            </a:endParaRPr>
          </a:p>
          <a:p>
            <a:pPr indent="0" lvl="0" marL="0" marR="0" rtl="0" algn="l">
              <a:lnSpc>
                <a:spcPct val="100000"/>
              </a:lnSpc>
              <a:spcBef>
                <a:spcPts val="800"/>
              </a:spcBef>
              <a:spcAft>
                <a:spcPts val="0"/>
              </a:spcAft>
              <a:buClr>
                <a:srgbClr val="FFFF00"/>
              </a:buClr>
              <a:buSzPct val="25000"/>
              <a:buFont typeface="Arial"/>
              <a:buNone/>
            </a:pPr>
            <a:r>
              <a:rPr b="1" i="0" lang="en-US" sz="1800" u="none" cap="none" strike="noStrike">
                <a:solidFill>
                  <a:srgbClr val="FFFF00"/>
                </a:solidFill>
                <a:latin typeface="Arial"/>
                <a:ea typeface="Arial"/>
                <a:cs typeface="Arial"/>
                <a:sym typeface="Arial"/>
              </a:rPr>
              <a:t>Just Culture</a:t>
            </a:r>
            <a:r>
              <a:rPr b="0" i="0" lang="en-US" sz="1800" u="none" cap="none" strike="noStrike">
                <a:solidFill>
                  <a:srgbClr val="FFFF00"/>
                </a:solidFill>
                <a:latin typeface="Arial"/>
                <a:ea typeface="Arial"/>
                <a:cs typeface="Arial"/>
                <a:sym typeface="Arial"/>
              </a:rPr>
              <a:t>:  </a:t>
            </a:r>
            <a:r>
              <a:rPr b="1" i="1" lang="en-US" sz="1800" u="none" cap="none" strike="noStrike">
                <a:solidFill>
                  <a:srgbClr val="FFFFFF"/>
                </a:solidFill>
                <a:latin typeface="Arial"/>
                <a:ea typeface="Arial"/>
                <a:cs typeface="Arial"/>
                <a:sym typeface="Arial"/>
              </a:rPr>
              <a:t>We have a sense of fairness.</a:t>
            </a:r>
          </a:p>
          <a:p>
            <a:pPr indent="0" lvl="0" marL="0" marR="0" rtl="0" algn="l">
              <a:lnSpc>
                <a:spcPct val="100000"/>
              </a:lnSpc>
              <a:spcBef>
                <a:spcPts val="800"/>
              </a:spcBef>
              <a:spcAft>
                <a:spcPts val="0"/>
              </a:spcAft>
              <a:buClr>
                <a:schemeClr val="lt1"/>
              </a:buClr>
              <a:buFont typeface="Arial"/>
              <a:buNone/>
            </a:pPr>
            <a:r>
              <a:t/>
            </a:r>
            <a:endParaRPr b="1" i="1" sz="1800" u="none" cap="none" strike="noStrike">
              <a:solidFill>
                <a:srgbClr val="FFFFFF"/>
              </a:solidFill>
              <a:latin typeface="Arial"/>
              <a:ea typeface="Arial"/>
              <a:cs typeface="Arial"/>
              <a:sym typeface="Arial"/>
            </a:endParaRPr>
          </a:p>
          <a:p>
            <a:pPr indent="0" lvl="0" marL="0" marR="0" rtl="0" algn="l">
              <a:lnSpc>
                <a:spcPct val="100000"/>
              </a:lnSpc>
              <a:spcBef>
                <a:spcPts val="800"/>
              </a:spcBef>
              <a:spcAft>
                <a:spcPts val="0"/>
              </a:spcAft>
              <a:buClr>
                <a:srgbClr val="FFFF00"/>
              </a:buClr>
              <a:buSzPct val="25000"/>
              <a:buFont typeface="Arial"/>
              <a:buNone/>
            </a:pPr>
            <a:r>
              <a:rPr b="1" i="0" lang="en-US" sz="1800" u="none" cap="none" strike="noStrike">
                <a:solidFill>
                  <a:srgbClr val="FFFF00"/>
                </a:solidFill>
                <a:latin typeface="Arial"/>
                <a:ea typeface="Arial"/>
                <a:cs typeface="Arial"/>
                <a:sym typeface="Arial"/>
              </a:rPr>
              <a:t>Flexible Culture: </a:t>
            </a:r>
            <a:r>
              <a:rPr b="1" i="1" lang="en-US" sz="1800" u="none" cap="none" strike="noStrike">
                <a:solidFill>
                  <a:srgbClr val="FFFFFF"/>
                </a:solidFill>
                <a:latin typeface="Arial"/>
                <a:ea typeface="Arial"/>
                <a:cs typeface="Arial"/>
                <a:sym typeface="Arial"/>
              </a:rPr>
              <a:t>We change to meet new demands. </a:t>
            </a:r>
          </a:p>
          <a:p>
            <a:pPr indent="0" lvl="0" marL="0" marR="0" rtl="0" algn="l">
              <a:lnSpc>
                <a:spcPct val="100000"/>
              </a:lnSpc>
              <a:spcBef>
                <a:spcPts val="800"/>
              </a:spcBef>
              <a:spcAft>
                <a:spcPts val="0"/>
              </a:spcAft>
              <a:buClr>
                <a:schemeClr val="lt1"/>
              </a:buClr>
              <a:buFont typeface="Arial"/>
              <a:buNone/>
            </a:pPr>
            <a:r>
              <a:t/>
            </a:r>
            <a:endParaRPr b="1" i="1" sz="1800" u="none" cap="none" strike="noStrike">
              <a:solidFill>
                <a:srgbClr val="FFFFFF"/>
              </a:solidFill>
              <a:latin typeface="Arial"/>
              <a:ea typeface="Arial"/>
              <a:cs typeface="Arial"/>
              <a:sym typeface="Arial"/>
            </a:endParaRPr>
          </a:p>
          <a:p>
            <a:pPr indent="0" lvl="0" marL="0" marR="0" rtl="0" algn="l">
              <a:lnSpc>
                <a:spcPct val="100000"/>
              </a:lnSpc>
              <a:spcBef>
                <a:spcPts val="800"/>
              </a:spcBef>
              <a:spcAft>
                <a:spcPts val="0"/>
              </a:spcAft>
              <a:buClr>
                <a:srgbClr val="FFFF00"/>
              </a:buClr>
              <a:buSzPct val="25000"/>
              <a:buFont typeface="Arial"/>
              <a:buNone/>
            </a:pPr>
            <a:r>
              <a:rPr b="1" i="0" lang="en-US" sz="1800" u="none" cap="none" strike="noStrike">
                <a:solidFill>
                  <a:srgbClr val="FFFF00"/>
                </a:solidFill>
                <a:latin typeface="Arial"/>
                <a:ea typeface="Arial"/>
                <a:cs typeface="Arial"/>
                <a:sym typeface="Arial"/>
              </a:rPr>
              <a:t>Learning Culture</a:t>
            </a:r>
            <a:r>
              <a:rPr b="0" i="0" lang="en-US" sz="1800" u="none" cap="none" strike="noStrike">
                <a:solidFill>
                  <a:srgbClr val="FFFF00"/>
                </a:solidFill>
                <a:latin typeface="Arial"/>
                <a:ea typeface="Arial"/>
                <a:cs typeface="Arial"/>
                <a:sym typeface="Arial"/>
              </a:rPr>
              <a:t>:  </a:t>
            </a:r>
            <a:r>
              <a:rPr b="1" i="1" lang="en-US" sz="1800" u="none" cap="none" strike="noStrike">
                <a:solidFill>
                  <a:srgbClr val="FFFFFF"/>
                </a:solidFill>
                <a:latin typeface="Arial"/>
                <a:ea typeface="Arial"/>
                <a:cs typeface="Arial"/>
                <a:sym typeface="Arial"/>
              </a:rPr>
              <a:t>We learn from our successes and mistakes.  </a:t>
            </a: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41" name="Shape 541"/>
        <p:cNvGrpSpPr/>
        <p:nvPr/>
      </p:nvGrpSpPr>
      <p:grpSpPr>
        <a:xfrm>
          <a:off x="0" y="0"/>
          <a:ext cx="0" cy="0"/>
          <a:chOff x="0" y="0"/>
          <a:chExt cx="0" cy="0"/>
        </a:xfrm>
      </p:grpSpPr>
      <p:sp>
        <p:nvSpPr>
          <p:cNvPr id="542" name="Shape 542"/>
          <p:cNvSpPr txBox="1"/>
          <p:nvPr>
            <p:ph idx="12" type="sldNum"/>
          </p:nvPr>
        </p:nvSpPr>
        <p:spPr>
          <a:xfrm>
            <a:off x="6553200" y="6248400"/>
            <a:ext cx="1904999" cy="457200"/>
          </a:xfrm>
          <a:prstGeom prst="rect">
            <a:avLst/>
          </a:prstGeom>
          <a:noFill/>
          <a:ln>
            <a:noFill/>
          </a:ln>
        </p:spPr>
        <p:txBody>
          <a:bodyPr anchorCtr="0" anchor="t" bIns="45700" lIns="91425" rIns="91425" tIns="45700">
            <a:noAutofit/>
          </a:bodyPr>
          <a:lstStyle/>
          <a:p>
            <a:pPr indent="0" lvl="0" marL="0" marR="0" rtl="0" algn="r">
              <a:lnSpc>
                <a:spcPct val="100000"/>
              </a:lnSpc>
              <a:spcBef>
                <a:spcPts val="0"/>
              </a:spcBef>
              <a:spcAft>
                <a:spcPts val="0"/>
              </a:spcAft>
              <a:buClr>
                <a:srgbClr val="000000"/>
              </a:buClr>
              <a:buSzPct val="25000"/>
              <a:buFont typeface="Times New Roman"/>
              <a:buNone/>
            </a:pPr>
            <a:fld id="{00000000-1234-1234-1234-123412341234}" type="slidenum">
              <a:rPr b="0" i="0" lang="en-US" sz="1400" u="none" cap="none" strike="noStrike">
                <a:solidFill>
                  <a:srgbClr val="000000"/>
                </a:solidFill>
                <a:latin typeface="Times New Roman"/>
                <a:ea typeface="Times New Roman"/>
                <a:cs typeface="Times New Roman"/>
                <a:sym typeface="Times New Roman"/>
              </a:rPr>
              <a:t>‹#›</a:t>
            </a:fld>
          </a:p>
        </p:txBody>
      </p:sp>
      <p:grpSp>
        <p:nvGrpSpPr>
          <p:cNvPr id="543" name="Shape 543"/>
          <p:cNvGrpSpPr/>
          <p:nvPr/>
        </p:nvGrpSpPr>
        <p:grpSpPr>
          <a:xfrm>
            <a:off x="1524000" y="1397000"/>
            <a:ext cx="6095998" cy="4063999"/>
            <a:chOff x="0" y="0"/>
            <a:chExt cx="6095998" cy="4063999"/>
          </a:xfrm>
        </p:grpSpPr>
        <p:sp>
          <p:nvSpPr>
            <p:cNvPr id="544" name="Shape 544"/>
            <p:cNvSpPr/>
            <p:nvPr/>
          </p:nvSpPr>
          <p:spPr>
            <a:xfrm>
              <a:off x="0" y="0"/>
              <a:ext cx="6091499" cy="540742"/>
            </a:xfrm>
            <a:prstGeom prst="roundRect">
              <a:avLst>
                <a:gd fmla="val 10000" name="adj"/>
              </a:avLst>
            </a:prstGeom>
            <a:solidFill>
              <a:srgbClr val="FFFF00"/>
            </a:solidFill>
            <a:ln cap="flat" cmpd="sng" w="25400">
              <a:solidFill>
                <a:srgbClr val="252594"/>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545" name="Shape 545"/>
            <p:cNvSpPr txBox="1"/>
            <p:nvPr/>
          </p:nvSpPr>
          <p:spPr>
            <a:xfrm>
              <a:off x="15838" y="15838"/>
              <a:ext cx="6059823" cy="509066"/>
            </a:xfrm>
            <a:prstGeom prst="rect">
              <a:avLst/>
            </a:prstGeom>
            <a:noFill/>
            <a:ln>
              <a:noFill/>
            </a:ln>
          </p:spPr>
          <p:txBody>
            <a:bodyPr anchorCtr="0" anchor="ctr" bIns="121900" lIns="121900" rIns="121900" tIns="121900">
              <a:noAutofit/>
            </a:bodyPr>
            <a:lstStyle/>
            <a:p>
              <a:pPr indent="0" lvl="0" marL="0" marR="0" rtl="0" algn="ctr">
                <a:lnSpc>
                  <a:spcPct val="90000"/>
                </a:lnSpc>
                <a:spcBef>
                  <a:spcPts val="0"/>
                </a:spcBef>
                <a:spcAft>
                  <a:spcPts val="0"/>
                </a:spcAft>
                <a:buSzPct val="25000"/>
                <a:buNone/>
              </a:pPr>
              <a:r>
                <a:rPr b="1" i="0" lang="en-US" sz="3200" u="none" cap="none" strike="noStrike">
                  <a:solidFill>
                    <a:schemeClr val="dk2"/>
                  </a:solidFill>
                  <a:latin typeface="Arimo"/>
                  <a:ea typeface="Arimo"/>
                  <a:cs typeface="Arimo"/>
                  <a:sym typeface="Arimo"/>
                </a:rPr>
                <a:t>Occupational Safety</a:t>
              </a:r>
            </a:p>
          </p:txBody>
        </p:sp>
        <p:sp>
          <p:nvSpPr>
            <p:cNvPr id="546" name="Shape 546"/>
            <p:cNvSpPr/>
            <p:nvPr/>
          </p:nvSpPr>
          <p:spPr>
            <a:xfrm>
              <a:off x="2250" y="589299"/>
              <a:ext cx="2922983" cy="540742"/>
            </a:xfrm>
            <a:prstGeom prst="roundRect">
              <a:avLst>
                <a:gd fmla="val 10000" name="adj"/>
              </a:avLst>
            </a:prstGeom>
            <a:solidFill>
              <a:srgbClr val="0000FF"/>
            </a:solidFill>
            <a:ln>
              <a:noFill/>
            </a:ln>
            <a:effectLst>
              <a:outerShdw blurRad="39999" rotWithShape="0" dir="5400000" dist="20000">
                <a:srgbClr val="000000">
                  <a:alpha val="37647"/>
                </a:srgbClr>
              </a:outerShdw>
            </a:effectLst>
          </p:spPr>
          <p:txBody>
            <a:bodyPr anchorCtr="0" anchor="ctr" bIns="91425" lIns="91425" rIns="91425" tIns="91425">
              <a:noAutofit/>
            </a:bodyPr>
            <a:lstStyle/>
            <a:p>
              <a:pPr lvl="0">
                <a:spcBef>
                  <a:spcPts val="0"/>
                </a:spcBef>
                <a:buNone/>
              </a:pPr>
              <a:r>
                <a:t/>
              </a:r>
              <a:endParaRPr/>
            </a:p>
          </p:txBody>
        </p:sp>
        <p:sp>
          <p:nvSpPr>
            <p:cNvPr id="547" name="Shape 547"/>
            <p:cNvSpPr txBox="1"/>
            <p:nvPr/>
          </p:nvSpPr>
          <p:spPr>
            <a:xfrm>
              <a:off x="18088" y="605137"/>
              <a:ext cx="2891307" cy="509066"/>
            </a:xfrm>
            <a:prstGeom prst="rect">
              <a:avLst/>
            </a:prstGeom>
            <a:noFill/>
            <a:ln>
              <a:noFill/>
            </a:ln>
          </p:spPr>
          <p:txBody>
            <a:bodyPr anchorCtr="0" anchor="ctr" bIns="91425" lIns="91425" rIns="91425" tIns="91425">
              <a:noAutofit/>
            </a:bodyPr>
            <a:lstStyle/>
            <a:p>
              <a:pPr indent="0" lvl="0" marL="0" marR="0" rtl="0" algn="ctr">
                <a:lnSpc>
                  <a:spcPct val="90000"/>
                </a:lnSpc>
                <a:spcBef>
                  <a:spcPts val="0"/>
                </a:spcBef>
                <a:spcAft>
                  <a:spcPts val="0"/>
                </a:spcAft>
                <a:buSzPct val="25000"/>
                <a:buNone/>
              </a:pPr>
              <a:r>
                <a:rPr b="0" i="0" lang="en-US" sz="2400" u="none" cap="none" strike="noStrike">
                  <a:solidFill>
                    <a:schemeClr val="lt1"/>
                  </a:solidFill>
                  <a:latin typeface="Arimo"/>
                  <a:ea typeface="Arimo"/>
                  <a:cs typeface="Arimo"/>
                  <a:sym typeface="Arimo"/>
                </a:rPr>
                <a:t>Construction Safety</a:t>
              </a:r>
            </a:p>
          </p:txBody>
        </p:sp>
        <p:sp>
          <p:nvSpPr>
            <p:cNvPr id="548" name="Shape 548"/>
            <p:cNvSpPr/>
            <p:nvPr/>
          </p:nvSpPr>
          <p:spPr>
            <a:xfrm>
              <a:off x="0" y="1153086"/>
              <a:ext cx="2922983" cy="540742"/>
            </a:xfrm>
            <a:prstGeom prst="roundRect">
              <a:avLst>
                <a:gd fmla="val 10000" name="adj"/>
              </a:avLst>
            </a:prstGeom>
            <a:solidFill>
              <a:srgbClr val="0000FF"/>
            </a:solidFill>
            <a:ln>
              <a:noFill/>
            </a:ln>
            <a:effectLst>
              <a:outerShdw blurRad="39999" rotWithShape="0" dir="5400000" dist="20000">
                <a:srgbClr val="000000">
                  <a:alpha val="37647"/>
                </a:srgbClr>
              </a:outerShdw>
            </a:effectLst>
          </p:spPr>
          <p:txBody>
            <a:bodyPr anchorCtr="0" anchor="ctr" bIns="91425" lIns="91425" rIns="91425" tIns="91425">
              <a:noAutofit/>
            </a:bodyPr>
            <a:lstStyle/>
            <a:p>
              <a:pPr lvl="0">
                <a:spcBef>
                  <a:spcPts val="0"/>
                </a:spcBef>
                <a:buNone/>
              </a:pPr>
              <a:r>
                <a:t/>
              </a:r>
              <a:endParaRPr/>
            </a:p>
          </p:txBody>
        </p:sp>
        <p:sp>
          <p:nvSpPr>
            <p:cNvPr id="549" name="Shape 549"/>
            <p:cNvSpPr txBox="1"/>
            <p:nvPr/>
          </p:nvSpPr>
          <p:spPr>
            <a:xfrm>
              <a:off x="15838" y="1168924"/>
              <a:ext cx="2891307" cy="509066"/>
            </a:xfrm>
            <a:prstGeom prst="rect">
              <a:avLst/>
            </a:prstGeom>
            <a:noFill/>
            <a:ln>
              <a:noFill/>
            </a:ln>
          </p:spPr>
          <p:txBody>
            <a:bodyPr anchorCtr="0" anchor="ctr" bIns="91425" lIns="91425" rIns="91425" tIns="91425">
              <a:noAutofit/>
            </a:bodyPr>
            <a:lstStyle/>
            <a:p>
              <a:pPr indent="0" lvl="0" marL="0" marR="0" rtl="0" algn="ctr">
                <a:lnSpc>
                  <a:spcPct val="90000"/>
                </a:lnSpc>
                <a:spcBef>
                  <a:spcPts val="0"/>
                </a:spcBef>
                <a:spcAft>
                  <a:spcPts val="0"/>
                </a:spcAft>
                <a:buSzPct val="25000"/>
                <a:buNone/>
              </a:pPr>
              <a:r>
                <a:rPr b="0" i="0" lang="en-US" sz="2400" u="none" cap="none" strike="noStrike">
                  <a:solidFill>
                    <a:schemeClr val="lt1"/>
                  </a:solidFill>
                  <a:latin typeface="Arimo"/>
                  <a:ea typeface="Arimo"/>
                  <a:cs typeface="Arimo"/>
                  <a:sym typeface="Arimo"/>
                </a:rPr>
                <a:t>Electrical Safety</a:t>
              </a:r>
            </a:p>
          </p:txBody>
        </p:sp>
        <p:sp>
          <p:nvSpPr>
            <p:cNvPr id="550" name="Shape 550"/>
            <p:cNvSpPr/>
            <p:nvPr/>
          </p:nvSpPr>
          <p:spPr>
            <a:xfrm>
              <a:off x="2250" y="1761627"/>
              <a:ext cx="2922983" cy="540742"/>
            </a:xfrm>
            <a:prstGeom prst="roundRect">
              <a:avLst>
                <a:gd fmla="val 10000" name="adj"/>
              </a:avLst>
            </a:prstGeom>
            <a:solidFill>
              <a:srgbClr val="0000FF"/>
            </a:solidFill>
            <a:ln>
              <a:noFill/>
            </a:ln>
            <a:effectLst>
              <a:outerShdw blurRad="39999" rotWithShape="0" dir="5400000" dist="20000">
                <a:srgbClr val="000000">
                  <a:alpha val="37647"/>
                </a:srgbClr>
              </a:outerShdw>
            </a:effectLst>
          </p:spPr>
          <p:txBody>
            <a:bodyPr anchorCtr="0" anchor="ctr" bIns="91425" lIns="91425" rIns="91425" tIns="91425">
              <a:noAutofit/>
            </a:bodyPr>
            <a:lstStyle/>
            <a:p>
              <a:pPr lvl="0">
                <a:spcBef>
                  <a:spcPts val="0"/>
                </a:spcBef>
                <a:buNone/>
              </a:pPr>
              <a:r>
                <a:t/>
              </a:r>
              <a:endParaRPr/>
            </a:p>
          </p:txBody>
        </p:sp>
        <p:sp>
          <p:nvSpPr>
            <p:cNvPr id="551" name="Shape 551"/>
            <p:cNvSpPr txBox="1"/>
            <p:nvPr/>
          </p:nvSpPr>
          <p:spPr>
            <a:xfrm>
              <a:off x="18088" y="1777466"/>
              <a:ext cx="2891307" cy="509066"/>
            </a:xfrm>
            <a:prstGeom prst="rect">
              <a:avLst/>
            </a:prstGeom>
            <a:noFill/>
            <a:ln>
              <a:noFill/>
            </a:ln>
          </p:spPr>
          <p:txBody>
            <a:bodyPr anchorCtr="0" anchor="ctr" bIns="57150" lIns="57150" rIns="57150" tIns="57150">
              <a:noAutofit/>
            </a:bodyPr>
            <a:lstStyle/>
            <a:p>
              <a:pPr indent="0" lvl="0" marL="0" marR="0" rtl="0" algn="ctr">
                <a:lnSpc>
                  <a:spcPct val="90000"/>
                </a:lnSpc>
                <a:spcBef>
                  <a:spcPts val="0"/>
                </a:spcBef>
                <a:spcAft>
                  <a:spcPts val="0"/>
                </a:spcAft>
                <a:buSzPct val="25000"/>
                <a:buNone/>
              </a:pPr>
              <a:r>
                <a:rPr b="0" i="0" lang="en-US" sz="1500" u="none" cap="none" strike="noStrike">
                  <a:solidFill>
                    <a:schemeClr val="lt1"/>
                  </a:solidFill>
                  <a:latin typeface="Arimo"/>
                  <a:ea typeface="Arimo"/>
                  <a:cs typeface="Arimo"/>
                  <a:sym typeface="Arimo"/>
                </a:rPr>
                <a:t>Confined Space Safety</a:t>
              </a:r>
            </a:p>
          </p:txBody>
        </p:sp>
        <p:sp>
          <p:nvSpPr>
            <p:cNvPr id="552" name="Shape 552"/>
            <p:cNvSpPr/>
            <p:nvPr/>
          </p:nvSpPr>
          <p:spPr>
            <a:xfrm>
              <a:off x="2250" y="2347792"/>
              <a:ext cx="2922983" cy="540742"/>
            </a:xfrm>
            <a:prstGeom prst="roundRect">
              <a:avLst>
                <a:gd fmla="val 10000" name="adj"/>
              </a:avLst>
            </a:prstGeom>
            <a:solidFill>
              <a:srgbClr val="0000FF"/>
            </a:solidFill>
            <a:ln>
              <a:noFill/>
            </a:ln>
            <a:effectLst>
              <a:outerShdw blurRad="39999" rotWithShape="0" dir="5400000" dist="20000">
                <a:srgbClr val="000000">
                  <a:alpha val="37647"/>
                </a:srgbClr>
              </a:outerShdw>
            </a:effectLst>
          </p:spPr>
          <p:txBody>
            <a:bodyPr anchorCtr="0" anchor="ctr" bIns="91425" lIns="91425" rIns="91425" tIns="91425">
              <a:noAutofit/>
            </a:bodyPr>
            <a:lstStyle/>
            <a:p>
              <a:pPr lvl="0">
                <a:spcBef>
                  <a:spcPts val="0"/>
                </a:spcBef>
                <a:buNone/>
              </a:pPr>
              <a:r>
                <a:t/>
              </a:r>
              <a:endParaRPr/>
            </a:p>
          </p:txBody>
        </p:sp>
        <p:sp>
          <p:nvSpPr>
            <p:cNvPr id="553" name="Shape 553"/>
            <p:cNvSpPr txBox="1"/>
            <p:nvPr/>
          </p:nvSpPr>
          <p:spPr>
            <a:xfrm>
              <a:off x="18088" y="2363631"/>
              <a:ext cx="2891307" cy="509066"/>
            </a:xfrm>
            <a:prstGeom prst="rect">
              <a:avLst/>
            </a:prstGeom>
            <a:noFill/>
            <a:ln>
              <a:noFill/>
            </a:ln>
          </p:spPr>
          <p:txBody>
            <a:bodyPr anchorCtr="0" anchor="ctr" bIns="57150" lIns="57150" rIns="57150" tIns="57150">
              <a:noAutofit/>
            </a:bodyPr>
            <a:lstStyle/>
            <a:p>
              <a:pPr indent="0" lvl="0" marL="0" marR="0" rtl="0" algn="ctr">
                <a:lnSpc>
                  <a:spcPct val="90000"/>
                </a:lnSpc>
                <a:spcBef>
                  <a:spcPts val="0"/>
                </a:spcBef>
                <a:spcAft>
                  <a:spcPts val="0"/>
                </a:spcAft>
                <a:buSzPct val="25000"/>
                <a:buNone/>
              </a:pPr>
              <a:r>
                <a:rPr b="0" i="0" lang="en-US" sz="1500" u="none" cap="none" strike="noStrike">
                  <a:solidFill>
                    <a:schemeClr val="lt1"/>
                  </a:solidFill>
                  <a:latin typeface="Arimo"/>
                  <a:ea typeface="Arimo"/>
                  <a:cs typeface="Arimo"/>
                  <a:sym typeface="Arimo"/>
                </a:rPr>
                <a:t>Crane/Heavy Equip. Safety</a:t>
              </a:r>
            </a:p>
          </p:txBody>
        </p:sp>
        <p:sp>
          <p:nvSpPr>
            <p:cNvPr id="554" name="Shape 554"/>
            <p:cNvSpPr/>
            <p:nvPr/>
          </p:nvSpPr>
          <p:spPr>
            <a:xfrm>
              <a:off x="2250" y="2933957"/>
              <a:ext cx="2922983" cy="540742"/>
            </a:xfrm>
            <a:prstGeom prst="roundRect">
              <a:avLst>
                <a:gd fmla="val 10000" name="adj"/>
              </a:avLst>
            </a:prstGeom>
            <a:solidFill>
              <a:srgbClr val="0000FF"/>
            </a:solidFill>
            <a:ln>
              <a:noFill/>
            </a:ln>
            <a:effectLst>
              <a:outerShdw blurRad="39999" rotWithShape="0" dir="5400000" dist="20000">
                <a:srgbClr val="000000">
                  <a:alpha val="37647"/>
                </a:srgbClr>
              </a:outerShdw>
            </a:effectLst>
          </p:spPr>
          <p:txBody>
            <a:bodyPr anchorCtr="0" anchor="ctr" bIns="91425" lIns="91425" rIns="91425" tIns="91425">
              <a:noAutofit/>
            </a:bodyPr>
            <a:lstStyle/>
            <a:p>
              <a:pPr lvl="0">
                <a:spcBef>
                  <a:spcPts val="0"/>
                </a:spcBef>
                <a:buNone/>
              </a:pPr>
              <a:r>
                <a:t/>
              </a:r>
              <a:endParaRPr/>
            </a:p>
          </p:txBody>
        </p:sp>
        <p:sp>
          <p:nvSpPr>
            <p:cNvPr id="555" name="Shape 555"/>
            <p:cNvSpPr txBox="1"/>
            <p:nvPr/>
          </p:nvSpPr>
          <p:spPr>
            <a:xfrm>
              <a:off x="18088" y="2949794"/>
              <a:ext cx="2891307" cy="509066"/>
            </a:xfrm>
            <a:prstGeom prst="rect">
              <a:avLst/>
            </a:prstGeom>
            <a:noFill/>
            <a:ln>
              <a:noFill/>
            </a:ln>
          </p:spPr>
          <p:txBody>
            <a:bodyPr anchorCtr="0" anchor="ctr" bIns="57150" lIns="57150" rIns="57150" tIns="57150">
              <a:noAutofit/>
            </a:bodyPr>
            <a:lstStyle/>
            <a:p>
              <a:pPr indent="0" lvl="0" marL="0" marR="0" rtl="0" algn="ctr">
                <a:lnSpc>
                  <a:spcPct val="90000"/>
                </a:lnSpc>
                <a:spcBef>
                  <a:spcPts val="0"/>
                </a:spcBef>
                <a:spcAft>
                  <a:spcPts val="0"/>
                </a:spcAft>
                <a:buSzPct val="25000"/>
                <a:buNone/>
              </a:pPr>
              <a:r>
                <a:rPr b="0" i="0" lang="en-US" sz="1500" u="none" cap="none" strike="noStrike">
                  <a:solidFill>
                    <a:schemeClr val="lt1"/>
                  </a:solidFill>
                  <a:latin typeface="Arimo"/>
                  <a:ea typeface="Arimo"/>
                  <a:cs typeface="Arimo"/>
                  <a:sym typeface="Arimo"/>
                </a:rPr>
                <a:t>Explosives Safety</a:t>
              </a:r>
            </a:p>
          </p:txBody>
        </p:sp>
        <p:sp>
          <p:nvSpPr>
            <p:cNvPr id="556" name="Shape 556"/>
            <p:cNvSpPr/>
            <p:nvPr/>
          </p:nvSpPr>
          <p:spPr>
            <a:xfrm>
              <a:off x="0" y="3523257"/>
              <a:ext cx="2922983" cy="540742"/>
            </a:xfrm>
            <a:prstGeom prst="roundRect">
              <a:avLst>
                <a:gd fmla="val 10000" name="adj"/>
              </a:avLst>
            </a:prstGeom>
            <a:solidFill>
              <a:srgbClr val="0000FF"/>
            </a:solidFill>
            <a:ln>
              <a:noFill/>
            </a:ln>
            <a:effectLst>
              <a:outerShdw blurRad="39999" rotWithShape="0" dir="5400000" dist="20000">
                <a:srgbClr val="000000">
                  <a:alpha val="37647"/>
                </a:srgbClr>
              </a:outerShdw>
            </a:effectLst>
          </p:spPr>
          <p:txBody>
            <a:bodyPr anchorCtr="0" anchor="ctr" bIns="91425" lIns="91425" rIns="91425" tIns="91425">
              <a:noAutofit/>
            </a:bodyPr>
            <a:lstStyle/>
            <a:p>
              <a:pPr lvl="0">
                <a:spcBef>
                  <a:spcPts val="0"/>
                </a:spcBef>
                <a:buNone/>
              </a:pPr>
              <a:r>
                <a:t/>
              </a:r>
              <a:endParaRPr/>
            </a:p>
          </p:txBody>
        </p:sp>
        <p:sp>
          <p:nvSpPr>
            <p:cNvPr id="557" name="Shape 557"/>
            <p:cNvSpPr txBox="1"/>
            <p:nvPr/>
          </p:nvSpPr>
          <p:spPr>
            <a:xfrm>
              <a:off x="15838" y="3539094"/>
              <a:ext cx="2891307" cy="509066"/>
            </a:xfrm>
            <a:prstGeom prst="rect">
              <a:avLst/>
            </a:prstGeom>
            <a:noFill/>
            <a:ln>
              <a:noFill/>
            </a:ln>
          </p:spPr>
          <p:txBody>
            <a:bodyPr anchorCtr="0" anchor="ctr" bIns="57150" lIns="57150" rIns="57150" tIns="57150">
              <a:noAutofit/>
            </a:bodyPr>
            <a:lstStyle/>
            <a:p>
              <a:pPr indent="0" lvl="0" marL="0" marR="0" rtl="0" algn="ctr">
                <a:lnSpc>
                  <a:spcPct val="90000"/>
                </a:lnSpc>
                <a:spcBef>
                  <a:spcPts val="0"/>
                </a:spcBef>
                <a:spcAft>
                  <a:spcPts val="0"/>
                </a:spcAft>
                <a:buSzPct val="25000"/>
                <a:buNone/>
              </a:pPr>
              <a:r>
                <a:rPr b="0" i="0" lang="en-US" sz="1500" u="none" cap="none" strike="noStrike">
                  <a:solidFill>
                    <a:schemeClr val="lt1"/>
                  </a:solidFill>
                  <a:latin typeface="Arimo"/>
                  <a:ea typeface="Arimo"/>
                  <a:cs typeface="Arimo"/>
                  <a:sym typeface="Arimo"/>
                </a:rPr>
                <a:t>Mishap Investigation</a:t>
              </a:r>
            </a:p>
          </p:txBody>
        </p:sp>
        <p:sp>
          <p:nvSpPr>
            <p:cNvPr id="558" name="Shape 558"/>
            <p:cNvSpPr/>
            <p:nvPr/>
          </p:nvSpPr>
          <p:spPr>
            <a:xfrm>
              <a:off x="3170765" y="589299"/>
              <a:ext cx="2922983" cy="540742"/>
            </a:xfrm>
            <a:prstGeom prst="roundRect">
              <a:avLst>
                <a:gd fmla="val 10000" name="adj"/>
              </a:avLst>
            </a:prstGeom>
            <a:solidFill>
              <a:srgbClr val="0000FF"/>
            </a:solidFill>
            <a:ln>
              <a:noFill/>
            </a:ln>
            <a:effectLst>
              <a:outerShdw blurRad="39999" rotWithShape="0" dir="5400000" dist="20000">
                <a:srgbClr val="000000">
                  <a:alpha val="37647"/>
                </a:srgbClr>
              </a:outerShdw>
            </a:effectLst>
          </p:spPr>
          <p:txBody>
            <a:bodyPr anchorCtr="0" anchor="ctr" bIns="91425" lIns="91425" rIns="91425" tIns="91425">
              <a:noAutofit/>
            </a:bodyPr>
            <a:lstStyle/>
            <a:p>
              <a:pPr lvl="0">
                <a:spcBef>
                  <a:spcPts val="0"/>
                </a:spcBef>
                <a:buNone/>
              </a:pPr>
              <a:r>
                <a:t/>
              </a:r>
              <a:endParaRPr/>
            </a:p>
          </p:txBody>
        </p:sp>
        <p:sp>
          <p:nvSpPr>
            <p:cNvPr id="559" name="Shape 559"/>
            <p:cNvSpPr txBox="1"/>
            <p:nvPr/>
          </p:nvSpPr>
          <p:spPr>
            <a:xfrm>
              <a:off x="3186602" y="605137"/>
              <a:ext cx="2891307" cy="509066"/>
            </a:xfrm>
            <a:prstGeom prst="rect">
              <a:avLst/>
            </a:prstGeom>
            <a:noFill/>
            <a:ln>
              <a:noFill/>
            </a:ln>
          </p:spPr>
          <p:txBody>
            <a:bodyPr anchorCtr="0" anchor="ctr" bIns="91425" lIns="91425" rIns="91425" tIns="91425">
              <a:noAutofit/>
            </a:bodyPr>
            <a:lstStyle/>
            <a:p>
              <a:pPr indent="0" lvl="0" marL="0" marR="0" rtl="0" algn="ctr">
                <a:lnSpc>
                  <a:spcPct val="90000"/>
                </a:lnSpc>
                <a:spcBef>
                  <a:spcPts val="0"/>
                </a:spcBef>
                <a:spcAft>
                  <a:spcPts val="0"/>
                </a:spcAft>
                <a:buSzPct val="25000"/>
                <a:buNone/>
              </a:pPr>
              <a:r>
                <a:rPr b="0" i="0" lang="en-US" sz="2400" u="none" cap="none" strike="noStrike">
                  <a:solidFill>
                    <a:schemeClr val="lt1"/>
                  </a:solidFill>
                  <a:latin typeface="Arimo"/>
                  <a:ea typeface="Arimo"/>
                  <a:cs typeface="Arimo"/>
                  <a:sym typeface="Arimo"/>
                </a:rPr>
                <a:t>Lock-out/Tag-out</a:t>
              </a:r>
            </a:p>
          </p:txBody>
        </p:sp>
        <p:sp>
          <p:nvSpPr>
            <p:cNvPr id="560" name="Shape 560"/>
            <p:cNvSpPr/>
            <p:nvPr/>
          </p:nvSpPr>
          <p:spPr>
            <a:xfrm>
              <a:off x="3170765" y="1175463"/>
              <a:ext cx="2922983" cy="540742"/>
            </a:xfrm>
            <a:prstGeom prst="roundRect">
              <a:avLst>
                <a:gd fmla="val 10000" name="adj"/>
              </a:avLst>
            </a:prstGeom>
            <a:solidFill>
              <a:srgbClr val="0000FF"/>
            </a:solidFill>
            <a:ln>
              <a:noFill/>
            </a:ln>
            <a:effectLst>
              <a:outerShdw blurRad="39999" rotWithShape="0" dir="5400000" dist="20000">
                <a:srgbClr val="000000">
                  <a:alpha val="37647"/>
                </a:srgbClr>
              </a:outerShdw>
            </a:effectLst>
          </p:spPr>
          <p:txBody>
            <a:bodyPr anchorCtr="0" anchor="ctr" bIns="91425" lIns="91425" rIns="91425" tIns="91425">
              <a:noAutofit/>
            </a:bodyPr>
            <a:lstStyle/>
            <a:p>
              <a:pPr lvl="0">
                <a:spcBef>
                  <a:spcPts val="0"/>
                </a:spcBef>
                <a:buNone/>
              </a:pPr>
              <a:r>
                <a:t/>
              </a:r>
              <a:endParaRPr/>
            </a:p>
          </p:txBody>
        </p:sp>
        <p:sp>
          <p:nvSpPr>
            <p:cNvPr id="561" name="Shape 561"/>
            <p:cNvSpPr txBox="1"/>
            <p:nvPr/>
          </p:nvSpPr>
          <p:spPr>
            <a:xfrm>
              <a:off x="3186602" y="1191301"/>
              <a:ext cx="2891307" cy="509066"/>
            </a:xfrm>
            <a:prstGeom prst="rect">
              <a:avLst/>
            </a:prstGeom>
            <a:noFill/>
            <a:ln>
              <a:noFill/>
            </a:ln>
          </p:spPr>
          <p:txBody>
            <a:bodyPr anchorCtr="0" anchor="ctr" bIns="91425" lIns="91425" rIns="91425" tIns="91425">
              <a:noAutofit/>
            </a:bodyPr>
            <a:lstStyle/>
            <a:p>
              <a:pPr indent="0" lvl="0" marL="0" marR="0" rtl="0" algn="ctr">
                <a:lnSpc>
                  <a:spcPct val="90000"/>
                </a:lnSpc>
                <a:spcBef>
                  <a:spcPts val="0"/>
                </a:spcBef>
                <a:spcAft>
                  <a:spcPts val="0"/>
                </a:spcAft>
                <a:buSzPct val="25000"/>
                <a:buNone/>
              </a:pPr>
              <a:r>
                <a:rPr b="0" i="0" lang="en-US" sz="2400" u="none" cap="none" strike="noStrike">
                  <a:solidFill>
                    <a:schemeClr val="lt1"/>
                  </a:solidFill>
                  <a:latin typeface="Arimo"/>
                  <a:ea typeface="Arimo"/>
                  <a:cs typeface="Arimo"/>
                  <a:sym typeface="Arimo"/>
                </a:rPr>
                <a:t>Fall Protection</a:t>
              </a:r>
            </a:p>
          </p:txBody>
        </p:sp>
        <p:sp>
          <p:nvSpPr>
            <p:cNvPr id="562" name="Shape 562"/>
            <p:cNvSpPr/>
            <p:nvPr/>
          </p:nvSpPr>
          <p:spPr>
            <a:xfrm>
              <a:off x="3170765" y="1761627"/>
              <a:ext cx="2922983" cy="540742"/>
            </a:xfrm>
            <a:prstGeom prst="roundRect">
              <a:avLst>
                <a:gd fmla="val 10000" name="adj"/>
              </a:avLst>
            </a:prstGeom>
            <a:solidFill>
              <a:srgbClr val="0000FF"/>
            </a:solidFill>
            <a:ln>
              <a:noFill/>
            </a:ln>
            <a:effectLst>
              <a:outerShdw blurRad="39999" rotWithShape="0" dir="5400000" dist="20000">
                <a:srgbClr val="000000">
                  <a:alpha val="37647"/>
                </a:srgbClr>
              </a:outerShdw>
            </a:effectLst>
          </p:spPr>
          <p:txBody>
            <a:bodyPr anchorCtr="0" anchor="ctr" bIns="91425" lIns="91425" rIns="91425" tIns="91425">
              <a:noAutofit/>
            </a:bodyPr>
            <a:lstStyle/>
            <a:p>
              <a:pPr lvl="0">
                <a:spcBef>
                  <a:spcPts val="0"/>
                </a:spcBef>
                <a:buNone/>
              </a:pPr>
              <a:r>
                <a:t/>
              </a:r>
              <a:endParaRPr/>
            </a:p>
          </p:txBody>
        </p:sp>
        <p:sp>
          <p:nvSpPr>
            <p:cNvPr id="563" name="Shape 563"/>
            <p:cNvSpPr txBox="1"/>
            <p:nvPr/>
          </p:nvSpPr>
          <p:spPr>
            <a:xfrm>
              <a:off x="3186602" y="1777466"/>
              <a:ext cx="2891307" cy="509066"/>
            </a:xfrm>
            <a:prstGeom prst="rect">
              <a:avLst/>
            </a:prstGeom>
            <a:noFill/>
            <a:ln>
              <a:noFill/>
            </a:ln>
          </p:spPr>
          <p:txBody>
            <a:bodyPr anchorCtr="0" anchor="ctr" bIns="57150" lIns="57150" rIns="57150" tIns="57150">
              <a:noAutofit/>
            </a:bodyPr>
            <a:lstStyle/>
            <a:p>
              <a:pPr indent="0" lvl="0" marL="0" marR="0" rtl="0" algn="ctr">
                <a:lnSpc>
                  <a:spcPct val="90000"/>
                </a:lnSpc>
                <a:spcBef>
                  <a:spcPts val="0"/>
                </a:spcBef>
                <a:spcAft>
                  <a:spcPts val="0"/>
                </a:spcAft>
                <a:buSzPct val="25000"/>
                <a:buNone/>
              </a:pPr>
              <a:r>
                <a:rPr b="0" i="0" lang="en-US" sz="1500" u="none" cap="none" strike="noStrike">
                  <a:solidFill>
                    <a:schemeClr val="lt1"/>
                  </a:solidFill>
                  <a:latin typeface="Arimo"/>
                  <a:ea typeface="Arimo"/>
                  <a:cs typeface="Arimo"/>
                  <a:sym typeface="Arimo"/>
                </a:rPr>
                <a:t>Public Safety</a:t>
              </a:r>
            </a:p>
          </p:txBody>
        </p:sp>
        <p:sp>
          <p:nvSpPr>
            <p:cNvPr id="564" name="Shape 564"/>
            <p:cNvSpPr/>
            <p:nvPr/>
          </p:nvSpPr>
          <p:spPr>
            <a:xfrm>
              <a:off x="3170765" y="2347792"/>
              <a:ext cx="2922983" cy="540742"/>
            </a:xfrm>
            <a:prstGeom prst="roundRect">
              <a:avLst>
                <a:gd fmla="val 10000" name="adj"/>
              </a:avLst>
            </a:prstGeom>
            <a:solidFill>
              <a:srgbClr val="0000FF"/>
            </a:solidFill>
            <a:ln>
              <a:noFill/>
            </a:ln>
            <a:effectLst>
              <a:outerShdw blurRad="39999" rotWithShape="0" dir="5400000" dist="20000">
                <a:srgbClr val="000000">
                  <a:alpha val="37647"/>
                </a:srgbClr>
              </a:outerShdw>
            </a:effectLst>
          </p:spPr>
          <p:txBody>
            <a:bodyPr anchorCtr="0" anchor="ctr" bIns="91425" lIns="91425" rIns="91425" tIns="91425">
              <a:noAutofit/>
            </a:bodyPr>
            <a:lstStyle/>
            <a:p>
              <a:pPr lvl="0">
                <a:spcBef>
                  <a:spcPts val="0"/>
                </a:spcBef>
                <a:buNone/>
              </a:pPr>
              <a:r>
                <a:t/>
              </a:r>
              <a:endParaRPr/>
            </a:p>
          </p:txBody>
        </p:sp>
        <p:sp>
          <p:nvSpPr>
            <p:cNvPr id="565" name="Shape 565"/>
            <p:cNvSpPr txBox="1"/>
            <p:nvPr/>
          </p:nvSpPr>
          <p:spPr>
            <a:xfrm>
              <a:off x="3186602" y="2363631"/>
              <a:ext cx="2891307" cy="509066"/>
            </a:xfrm>
            <a:prstGeom prst="rect">
              <a:avLst/>
            </a:prstGeom>
            <a:noFill/>
            <a:ln>
              <a:noFill/>
            </a:ln>
          </p:spPr>
          <p:txBody>
            <a:bodyPr anchorCtr="0" anchor="ctr" bIns="57150" lIns="57150" rIns="57150" tIns="57150">
              <a:noAutofit/>
            </a:bodyPr>
            <a:lstStyle/>
            <a:p>
              <a:pPr indent="0" lvl="0" marL="0" marR="0" rtl="0" algn="ctr">
                <a:lnSpc>
                  <a:spcPct val="90000"/>
                </a:lnSpc>
                <a:spcBef>
                  <a:spcPts val="0"/>
                </a:spcBef>
                <a:spcAft>
                  <a:spcPts val="0"/>
                </a:spcAft>
                <a:buSzPct val="25000"/>
                <a:buNone/>
              </a:pPr>
              <a:r>
                <a:rPr b="0" i="0" lang="en-US" sz="1500" u="none" cap="none" strike="noStrike">
                  <a:solidFill>
                    <a:schemeClr val="lt1"/>
                  </a:solidFill>
                  <a:latin typeface="Arimo"/>
                  <a:ea typeface="Arimo"/>
                  <a:cs typeface="Arimo"/>
                  <a:sym typeface="Arimo"/>
                </a:rPr>
                <a:t>Personal Protective Equipment</a:t>
              </a:r>
            </a:p>
          </p:txBody>
        </p:sp>
        <p:sp>
          <p:nvSpPr>
            <p:cNvPr id="566" name="Shape 566"/>
            <p:cNvSpPr/>
            <p:nvPr/>
          </p:nvSpPr>
          <p:spPr>
            <a:xfrm>
              <a:off x="3173015" y="2931993"/>
              <a:ext cx="2922983" cy="540742"/>
            </a:xfrm>
            <a:prstGeom prst="roundRect">
              <a:avLst>
                <a:gd fmla="val 10000" name="adj"/>
              </a:avLst>
            </a:prstGeom>
            <a:solidFill>
              <a:srgbClr val="0000FF"/>
            </a:solidFill>
            <a:ln>
              <a:noFill/>
            </a:ln>
            <a:effectLst>
              <a:outerShdw blurRad="39999" rotWithShape="0" dir="5400000" dist="20000">
                <a:srgbClr val="000000">
                  <a:alpha val="37647"/>
                </a:srgbClr>
              </a:outerShdw>
            </a:effectLst>
          </p:spPr>
          <p:txBody>
            <a:bodyPr anchorCtr="0" anchor="ctr" bIns="91425" lIns="91425" rIns="91425" tIns="91425">
              <a:noAutofit/>
            </a:bodyPr>
            <a:lstStyle/>
            <a:p>
              <a:pPr lvl="0">
                <a:spcBef>
                  <a:spcPts val="0"/>
                </a:spcBef>
                <a:buNone/>
              </a:pPr>
              <a:r>
                <a:t/>
              </a:r>
              <a:endParaRPr/>
            </a:p>
          </p:txBody>
        </p:sp>
        <p:sp>
          <p:nvSpPr>
            <p:cNvPr id="567" name="Shape 567"/>
            <p:cNvSpPr txBox="1"/>
            <p:nvPr/>
          </p:nvSpPr>
          <p:spPr>
            <a:xfrm>
              <a:off x="3188852" y="2947832"/>
              <a:ext cx="2891307" cy="509066"/>
            </a:xfrm>
            <a:prstGeom prst="rect">
              <a:avLst/>
            </a:prstGeom>
            <a:noFill/>
            <a:ln>
              <a:noFill/>
            </a:ln>
          </p:spPr>
          <p:txBody>
            <a:bodyPr anchorCtr="0" anchor="ctr" bIns="57150" lIns="57150" rIns="57150" tIns="57150">
              <a:noAutofit/>
            </a:bodyPr>
            <a:lstStyle/>
            <a:p>
              <a:pPr indent="0" lvl="0" marL="0" marR="0" rtl="0" algn="ctr">
                <a:lnSpc>
                  <a:spcPct val="90000"/>
                </a:lnSpc>
                <a:spcBef>
                  <a:spcPts val="0"/>
                </a:spcBef>
                <a:spcAft>
                  <a:spcPts val="0"/>
                </a:spcAft>
                <a:buSzPct val="25000"/>
                <a:buNone/>
              </a:pPr>
              <a:r>
                <a:rPr b="0" i="0" lang="en-US" sz="1500" u="none" cap="none" strike="noStrike">
                  <a:solidFill>
                    <a:schemeClr val="lt1"/>
                  </a:solidFill>
                  <a:latin typeface="Arimo"/>
                  <a:ea typeface="Arimo"/>
                  <a:cs typeface="Arimo"/>
                  <a:sym typeface="Arimo"/>
                </a:rPr>
                <a:t>Fire Protection Engineering</a:t>
              </a:r>
            </a:p>
          </p:txBody>
        </p:sp>
        <p:sp>
          <p:nvSpPr>
            <p:cNvPr id="568" name="Shape 568"/>
            <p:cNvSpPr/>
            <p:nvPr/>
          </p:nvSpPr>
          <p:spPr>
            <a:xfrm>
              <a:off x="3173015" y="3523257"/>
              <a:ext cx="2922983" cy="540742"/>
            </a:xfrm>
            <a:prstGeom prst="roundRect">
              <a:avLst>
                <a:gd fmla="val 10000" name="adj"/>
              </a:avLst>
            </a:prstGeom>
            <a:solidFill>
              <a:srgbClr val="0000FF"/>
            </a:solidFill>
            <a:ln>
              <a:noFill/>
            </a:ln>
            <a:effectLst>
              <a:outerShdw blurRad="39999" rotWithShape="0" dir="5400000" dist="20000">
                <a:srgbClr val="000000">
                  <a:alpha val="37647"/>
                </a:srgbClr>
              </a:outerShdw>
            </a:effectLst>
          </p:spPr>
          <p:txBody>
            <a:bodyPr anchorCtr="0" anchor="ctr" bIns="91425" lIns="91425" rIns="91425" tIns="91425">
              <a:noAutofit/>
            </a:bodyPr>
            <a:lstStyle/>
            <a:p>
              <a:pPr lvl="0">
                <a:spcBef>
                  <a:spcPts val="0"/>
                </a:spcBef>
                <a:buNone/>
              </a:pPr>
              <a:r>
                <a:t/>
              </a:r>
              <a:endParaRPr/>
            </a:p>
          </p:txBody>
        </p:sp>
        <p:sp>
          <p:nvSpPr>
            <p:cNvPr id="569" name="Shape 569"/>
            <p:cNvSpPr txBox="1"/>
            <p:nvPr/>
          </p:nvSpPr>
          <p:spPr>
            <a:xfrm>
              <a:off x="3188852" y="3539094"/>
              <a:ext cx="2891307" cy="509066"/>
            </a:xfrm>
            <a:prstGeom prst="rect">
              <a:avLst/>
            </a:prstGeom>
            <a:noFill/>
            <a:ln>
              <a:noFill/>
            </a:ln>
          </p:spPr>
          <p:txBody>
            <a:bodyPr anchorCtr="0" anchor="ctr" bIns="57150" lIns="57150" rIns="57150" tIns="57150">
              <a:noAutofit/>
            </a:bodyPr>
            <a:lstStyle/>
            <a:p>
              <a:pPr indent="0" lvl="0" marL="0" marR="0" rtl="0" algn="ctr">
                <a:lnSpc>
                  <a:spcPct val="90000"/>
                </a:lnSpc>
                <a:spcBef>
                  <a:spcPts val="0"/>
                </a:spcBef>
                <a:spcAft>
                  <a:spcPts val="0"/>
                </a:spcAft>
                <a:buSzPct val="25000"/>
                <a:buNone/>
              </a:pPr>
              <a:r>
                <a:rPr b="0" i="0" lang="en-US" sz="1500" u="none" cap="none" strike="noStrike">
                  <a:solidFill>
                    <a:schemeClr val="lt1"/>
                  </a:solidFill>
                  <a:latin typeface="Arimo"/>
                  <a:ea typeface="Arimo"/>
                  <a:cs typeface="Arimo"/>
                  <a:sym typeface="Arimo"/>
                </a:rPr>
                <a:t>Machine Guarding</a:t>
              </a:r>
            </a:p>
          </p:txBody>
        </p:sp>
      </p:gr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73" name="Shape 573"/>
        <p:cNvGrpSpPr/>
        <p:nvPr/>
      </p:nvGrpSpPr>
      <p:grpSpPr>
        <a:xfrm>
          <a:off x="0" y="0"/>
          <a:ext cx="0" cy="0"/>
          <a:chOff x="0" y="0"/>
          <a:chExt cx="0" cy="0"/>
        </a:xfrm>
      </p:grpSpPr>
      <p:sp>
        <p:nvSpPr>
          <p:cNvPr id="574" name="Shape 574"/>
          <p:cNvSpPr txBox="1"/>
          <p:nvPr>
            <p:ph idx="12" type="sldNum"/>
          </p:nvPr>
        </p:nvSpPr>
        <p:spPr>
          <a:xfrm>
            <a:off x="6553200" y="6248400"/>
            <a:ext cx="1904999" cy="457200"/>
          </a:xfrm>
          <a:prstGeom prst="rect">
            <a:avLst/>
          </a:prstGeom>
          <a:noFill/>
          <a:ln>
            <a:noFill/>
          </a:ln>
        </p:spPr>
        <p:txBody>
          <a:bodyPr anchorCtr="0" anchor="t" bIns="45700" lIns="91425" rIns="91425" tIns="45700">
            <a:noAutofit/>
          </a:bodyPr>
          <a:lstStyle/>
          <a:p>
            <a:pPr indent="0" lvl="0" marL="0" marR="0" rtl="0" algn="r">
              <a:lnSpc>
                <a:spcPct val="100000"/>
              </a:lnSpc>
              <a:spcBef>
                <a:spcPts val="0"/>
              </a:spcBef>
              <a:spcAft>
                <a:spcPts val="0"/>
              </a:spcAft>
              <a:buClr>
                <a:srgbClr val="000000"/>
              </a:buClr>
              <a:buSzPct val="25000"/>
              <a:buFont typeface="Times New Roman"/>
              <a:buNone/>
            </a:pPr>
            <a:fld id="{00000000-1234-1234-1234-123412341234}" type="slidenum">
              <a:rPr b="0" i="0" lang="en-US" sz="1400" u="none" cap="none" strike="noStrike">
                <a:solidFill>
                  <a:srgbClr val="000000"/>
                </a:solidFill>
                <a:latin typeface="Times New Roman"/>
                <a:ea typeface="Times New Roman"/>
                <a:cs typeface="Times New Roman"/>
                <a:sym typeface="Times New Roman"/>
              </a:rPr>
              <a:t>‹#›</a:t>
            </a:fld>
          </a:p>
        </p:txBody>
      </p:sp>
      <p:grpSp>
        <p:nvGrpSpPr>
          <p:cNvPr id="575" name="Shape 575"/>
          <p:cNvGrpSpPr/>
          <p:nvPr/>
        </p:nvGrpSpPr>
        <p:grpSpPr>
          <a:xfrm>
            <a:off x="1524000" y="1397000"/>
            <a:ext cx="6095998" cy="4062105"/>
            <a:chOff x="0" y="0"/>
            <a:chExt cx="6095998" cy="4062105"/>
          </a:xfrm>
        </p:grpSpPr>
        <p:sp>
          <p:nvSpPr>
            <p:cNvPr id="576" name="Shape 576"/>
            <p:cNvSpPr/>
            <p:nvPr/>
          </p:nvSpPr>
          <p:spPr>
            <a:xfrm>
              <a:off x="0" y="0"/>
              <a:ext cx="6091499" cy="472776"/>
            </a:xfrm>
            <a:prstGeom prst="roundRect">
              <a:avLst>
                <a:gd fmla="val 10000" name="adj"/>
              </a:avLst>
            </a:prstGeom>
            <a:solidFill>
              <a:srgbClr val="FFFF00"/>
            </a:solidFill>
            <a:ln cap="flat" cmpd="sng" w="25400">
              <a:solidFill>
                <a:srgbClr val="252594"/>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577" name="Shape 577"/>
            <p:cNvSpPr txBox="1"/>
            <p:nvPr/>
          </p:nvSpPr>
          <p:spPr>
            <a:xfrm>
              <a:off x="13847" y="13847"/>
              <a:ext cx="6063805" cy="445082"/>
            </a:xfrm>
            <a:prstGeom prst="rect">
              <a:avLst/>
            </a:prstGeom>
            <a:noFill/>
            <a:ln>
              <a:noFill/>
            </a:ln>
          </p:spPr>
          <p:txBody>
            <a:bodyPr anchorCtr="0" anchor="ctr" bIns="121900" lIns="121900" rIns="121900" tIns="121900">
              <a:noAutofit/>
            </a:bodyPr>
            <a:lstStyle/>
            <a:p>
              <a:pPr indent="0" lvl="0" marL="0" marR="0" rtl="0" algn="ctr">
                <a:lnSpc>
                  <a:spcPct val="90000"/>
                </a:lnSpc>
                <a:spcBef>
                  <a:spcPts val="0"/>
                </a:spcBef>
                <a:spcAft>
                  <a:spcPts val="0"/>
                </a:spcAft>
                <a:buSzPct val="25000"/>
                <a:buNone/>
              </a:pPr>
              <a:r>
                <a:rPr b="1" i="0" lang="en-US" sz="3200" u="none" cap="none" strike="noStrike">
                  <a:solidFill>
                    <a:schemeClr val="dk2"/>
                  </a:solidFill>
                  <a:latin typeface="Arimo"/>
                  <a:ea typeface="Arimo"/>
                  <a:cs typeface="Arimo"/>
                  <a:sym typeface="Arimo"/>
                </a:rPr>
                <a:t>Industrial Hygiene</a:t>
              </a:r>
            </a:p>
          </p:txBody>
        </p:sp>
        <p:sp>
          <p:nvSpPr>
            <p:cNvPr id="578" name="Shape 578"/>
            <p:cNvSpPr/>
            <p:nvPr/>
          </p:nvSpPr>
          <p:spPr>
            <a:xfrm>
              <a:off x="2250" y="514383"/>
              <a:ext cx="2922983" cy="472776"/>
            </a:xfrm>
            <a:prstGeom prst="roundRect">
              <a:avLst>
                <a:gd fmla="val 10000" name="adj"/>
              </a:avLst>
            </a:prstGeom>
            <a:solidFill>
              <a:srgbClr val="0000FF"/>
            </a:solidFill>
            <a:ln>
              <a:noFill/>
            </a:ln>
            <a:effectLst>
              <a:outerShdw blurRad="39999" rotWithShape="0" dir="5400000" dist="20000">
                <a:srgbClr val="000000">
                  <a:alpha val="37647"/>
                </a:srgbClr>
              </a:outerShdw>
            </a:effectLst>
          </p:spPr>
          <p:txBody>
            <a:bodyPr anchorCtr="0" anchor="ctr" bIns="91425" lIns="91425" rIns="91425" tIns="91425">
              <a:noAutofit/>
            </a:bodyPr>
            <a:lstStyle/>
            <a:p>
              <a:pPr lvl="0">
                <a:spcBef>
                  <a:spcPts val="0"/>
                </a:spcBef>
                <a:buNone/>
              </a:pPr>
              <a:r>
                <a:t/>
              </a:r>
              <a:endParaRPr/>
            </a:p>
          </p:txBody>
        </p:sp>
        <p:sp>
          <p:nvSpPr>
            <p:cNvPr id="579" name="Shape 579"/>
            <p:cNvSpPr txBox="1"/>
            <p:nvPr/>
          </p:nvSpPr>
          <p:spPr>
            <a:xfrm>
              <a:off x="16097" y="528231"/>
              <a:ext cx="2895289" cy="445082"/>
            </a:xfrm>
            <a:prstGeom prst="rect">
              <a:avLst/>
            </a:prstGeom>
            <a:noFill/>
            <a:ln>
              <a:noFill/>
            </a:ln>
          </p:spPr>
          <p:txBody>
            <a:bodyPr anchorCtr="0" anchor="ctr" bIns="64750" lIns="64750" rIns="64750" tIns="64750">
              <a:noAutofit/>
            </a:bodyPr>
            <a:lstStyle/>
            <a:p>
              <a:pPr indent="0" lvl="0" marL="0" marR="0" rtl="0" algn="ctr">
                <a:lnSpc>
                  <a:spcPct val="90000"/>
                </a:lnSpc>
                <a:spcBef>
                  <a:spcPts val="0"/>
                </a:spcBef>
                <a:spcAft>
                  <a:spcPts val="0"/>
                </a:spcAft>
                <a:buSzPct val="25000"/>
                <a:buNone/>
              </a:pPr>
              <a:r>
                <a:rPr b="0" i="0" lang="en-US" sz="1700" u="none" cap="none" strike="noStrike">
                  <a:solidFill>
                    <a:schemeClr val="lt1"/>
                  </a:solidFill>
                  <a:latin typeface="Arimo"/>
                  <a:ea typeface="Arimo"/>
                  <a:cs typeface="Arimo"/>
                  <a:sym typeface="Arimo"/>
                </a:rPr>
                <a:t>Exposure Monitoring</a:t>
              </a:r>
            </a:p>
          </p:txBody>
        </p:sp>
        <p:sp>
          <p:nvSpPr>
            <p:cNvPr id="580" name="Shape 580"/>
            <p:cNvSpPr/>
            <p:nvPr/>
          </p:nvSpPr>
          <p:spPr>
            <a:xfrm>
              <a:off x="0" y="1007308"/>
              <a:ext cx="2922983" cy="472776"/>
            </a:xfrm>
            <a:prstGeom prst="roundRect">
              <a:avLst>
                <a:gd fmla="val 10000" name="adj"/>
              </a:avLst>
            </a:prstGeom>
            <a:solidFill>
              <a:srgbClr val="0000FF"/>
            </a:solidFill>
            <a:ln>
              <a:noFill/>
            </a:ln>
            <a:effectLst>
              <a:outerShdw blurRad="39999" rotWithShape="0" dir="5400000" dist="20000">
                <a:srgbClr val="000000">
                  <a:alpha val="37647"/>
                </a:srgbClr>
              </a:outerShdw>
            </a:effectLst>
          </p:spPr>
          <p:txBody>
            <a:bodyPr anchorCtr="0" anchor="ctr" bIns="91425" lIns="91425" rIns="91425" tIns="91425">
              <a:noAutofit/>
            </a:bodyPr>
            <a:lstStyle/>
            <a:p>
              <a:pPr lvl="0">
                <a:spcBef>
                  <a:spcPts val="0"/>
                </a:spcBef>
                <a:buNone/>
              </a:pPr>
              <a:r>
                <a:t/>
              </a:r>
              <a:endParaRPr/>
            </a:p>
          </p:txBody>
        </p:sp>
        <p:sp>
          <p:nvSpPr>
            <p:cNvPr id="581" name="Shape 581"/>
            <p:cNvSpPr txBox="1"/>
            <p:nvPr/>
          </p:nvSpPr>
          <p:spPr>
            <a:xfrm>
              <a:off x="13847" y="1021155"/>
              <a:ext cx="2895289" cy="445082"/>
            </a:xfrm>
            <a:prstGeom prst="rect">
              <a:avLst/>
            </a:prstGeom>
            <a:noFill/>
            <a:ln>
              <a:noFill/>
            </a:ln>
          </p:spPr>
          <p:txBody>
            <a:bodyPr anchorCtr="0" anchor="ctr" bIns="64750" lIns="64750" rIns="64750" tIns="64750">
              <a:noAutofit/>
            </a:bodyPr>
            <a:lstStyle/>
            <a:p>
              <a:pPr indent="0" lvl="0" marL="0" marR="0" rtl="0" algn="ctr">
                <a:lnSpc>
                  <a:spcPct val="90000"/>
                </a:lnSpc>
                <a:spcBef>
                  <a:spcPts val="0"/>
                </a:spcBef>
                <a:spcAft>
                  <a:spcPts val="0"/>
                </a:spcAft>
                <a:buSzPct val="25000"/>
                <a:buNone/>
              </a:pPr>
              <a:r>
                <a:rPr b="0" i="0" lang="en-US" sz="1700" u="none" cap="none" strike="noStrike">
                  <a:solidFill>
                    <a:schemeClr val="lt1"/>
                  </a:solidFill>
                  <a:latin typeface="Arimo"/>
                  <a:ea typeface="Arimo"/>
                  <a:cs typeface="Arimo"/>
                  <a:sym typeface="Arimo"/>
                </a:rPr>
                <a:t>Nanomaterials</a:t>
              </a:r>
            </a:p>
          </p:txBody>
        </p:sp>
        <p:sp>
          <p:nvSpPr>
            <p:cNvPr id="582" name="Shape 582"/>
            <p:cNvSpPr/>
            <p:nvPr/>
          </p:nvSpPr>
          <p:spPr>
            <a:xfrm>
              <a:off x="2250" y="1539366"/>
              <a:ext cx="2922983" cy="472776"/>
            </a:xfrm>
            <a:prstGeom prst="roundRect">
              <a:avLst>
                <a:gd fmla="val 10000" name="adj"/>
              </a:avLst>
            </a:prstGeom>
            <a:solidFill>
              <a:srgbClr val="0000FF"/>
            </a:solidFill>
            <a:ln>
              <a:noFill/>
            </a:ln>
            <a:effectLst>
              <a:outerShdw blurRad="39999" rotWithShape="0" dir="5400000" dist="20000">
                <a:srgbClr val="000000">
                  <a:alpha val="37647"/>
                </a:srgbClr>
              </a:outerShdw>
            </a:effectLst>
          </p:spPr>
          <p:txBody>
            <a:bodyPr anchorCtr="0" anchor="ctr" bIns="91425" lIns="91425" rIns="91425" tIns="91425">
              <a:noAutofit/>
            </a:bodyPr>
            <a:lstStyle/>
            <a:p>
              <a:pPr lvl="0">
                <a:spcBef>
                  <a:spcPts val="0"/>
                </a:spcBef>
                <a:buNone/>
              </a:pPr>
              <a:r>
                <a:t/>
              </a:r>
              <a:endParaRPr/>
            </a:p>
          </p:txBody>
        </p:sp>
        <p:sp>
          <p:nvSpPr>
            <p:cNvPr id="583" name="Shape 583"/>
            <p:cNvSpPr txBox="1"/>
            <p:nvPr/>
          </p:nvSpPr>
          <p:spPr>
            <a:xfrm>
              <a:off x="16097" y="1553212"/>
              <a:ext cx="2895289" cy="445082"/>
            </a:xfrm>
            <a:prstGeom prst="rect">
              <a:avLst/>
            </a:prstGeom>
            <a:noFill/>
            <a:ln>
              <a:noFill/>
            </a:ln>
          </p:spPr>
          <p:txBody>
            <a:bodyPr anchorCtr="0" anchor="ctr" bIns="60950" lIns="60950" rIns="60950" tIns="60950">
              <a:noAutofit/>
            </a:bodyPr>
            <a:lstStyle/>
            <a:p>
              <a:pPr indent="0" lvl="0" marL="0" marR="0" rtl="0" algn="ctr">
                <a:lnSpc>
                  <a:spcPct val="90000"/>
                </a:lnSpc>
                <a:spcBef>
                  <a:spcPts val="0"/>
                </a:spcBef>
                <a:spcAft>
                  <a:spcPts val="0"/>
                </a:spcAft>
                <a:buSzPct val="25000"/>
                <a:buNone/>
              </a:pPr>
              <a:r>
                <a:rPr b="0" i="0" lang="en-US" sz="1600" u="none" cap="none" strike="noStrike">
                  <a:solidFill>
                    <a:schemeClr val="lt1"/>
                  </a:solidFill>
                  <a:latin typeface="Arimo"/>
                  <a:ea typeface="Arimo"/>
                  <a:cs typeface="Arimo"/>
                  <a:sym typeface="Arimo"/>
                </a:rPr>
                <a:t>Biosafety</a:t>
              </a:r>
            </a:p>
          </p:txBody>
        </p:sp>
        <p:sp>
          <p:nvSpPr>
            <p:cNvPr id="584" name="Shape 584"/>
            <p:cNvSpPr/>
            <p:nvPr/>
          </p:nvSpPr>
          <p:spPr>
            <a:xfrm>
              <a:off x="2250" y="2051856"/>
              <a:ext cx="2922983" cy="472776"/>
            </a:xfrm>
            <a:prstGeom prst="roundRect">
              <a:avLst>
                <a:gd fmla="val 10000" name="adj"/>
              </a:avLst>
            </a:prstGeom>
            <a:solidFill>
              <a:srgbClr val="0000FF"/>
            </a:solidFill>
            <a:ln>
              <a:noFill/>
            </a:ln>
            <a:effectLst>
              <a:outerShdw blurRad="39999" rotWithShape="0" dir="5400000" dist="20000">
                <a:srgbClr val="000000">
                  <a:alpha val="37647"/>
                </a:srgbClr>
              </a:outerShdw>
            </a:effectLst>
          </p:spPr>
          <p:txBody>
            <a:bodyPr anchorCtr="0" anchor="ctr" bIns="91425" lIns="91425" rIns="91425" tIns="91425">
              <a:noAutofit/>
            </a:bodyPr>
            <a:lstStyle/>
            <a:p>
              <a:pPr lvl="0">
                <a:spcBef>
                  <a:spcPts val="0"/>
                </a:spcBef>
                <a:buNone/>
              </a:pPr>
              <a:r>
                <a:t/>
              </a:r>
              <a:endParaRPr/>
            </a:p>
          </p:txBody>
        </p:sp>
        <p:sp>
          <p:nvSpPr>
            <p:cNvPr id="585" name="Shape 585"/>
            <p:cNvSpPr txBox="1"/>
            <p:nvPr/>
          </p:nvSpPr>
          <p:spPr>
            <a:xfrm>
              <a:off x="16097" y="2065702"/>
              <a:ext cx="2895289" cy="445082"/>
            </a:xfrm>
            <a:prstGeom prst="rect">
              <a:avLst/>
            </a:prstGeom>
            <a:noFill/>
            <a:ln>
              <a:noFill/>
            </a:ln>
          </p:spPr>
          <p:txBody>
            <a:bodyPr anchorCtr="0" anchor="ctr" bIns="60950" lIns="60950" rIns="60950" tIns="60950">
              <a:noAutofit/>
            </a:bodyPr>
            <a:lstStyle/>
            <a:p>
              <a:pPr indent="0" lvl="0" marL="0" marR="0" rtl="0" algn="ctr">
                <a:lnSpc>
                  <a:spcPct val="90000"/>
                </a:lnSpc>
                <a:spcBef>
                  <a:spcPts val="0"/>
                </a:spcBef>
                <a:spcAft>
                  <a:spcPts val="0"/>
                </a:spcAft>
                <a:buSzPct val="25000"/>
                <a:buNone/>
              </a:pPr>
              <a:r>
                <a:rPr b="0" i="0" lang="en-US" sz="1600" u="none" cap="none" strike="noStrike">
                  <a:solidFill>
                    <a:schemeClr val="lt1"/>
                  </a:solidFill>
                  <a:latin typeface="Arimo"/>
                  <a:ea typeface="Arimo"/>
                  <a:cs typeface="Arimo"/>
                  <a:sym typeface="Arimo"/>
                </a:rPr>
                <a:t>Regulated Carcinogens</a:t>
              </a:r>
            </a:p>
          </p:txBody>
        </p:sp>
        <p:sp>
          <p:nvSpPr>
            <p:cNvPr id="586" name="Shape 586"/>
            <p:cNvSpPr/>
            <p:nvPr/>
          </p:nvSpPr>
          <p:spPr>
            <a:xfrm>
              <a:off x="2250" y="2564347"/>
              <a:ext cx="2922983" cy="472776"/>
            </a:xfrm>
            <a:prstGeom prst="roundRect">
              <a:avLst>
                <a:gd fmla="val 10000" name="adj"/>
              </a:avLst>
            </a:prstGeom>
            <a:solidFill>
              <a:srgbClr val="0000FF"/>
            </a:solidFill>
            <a:ln>
              <a:noFill/>
            </a:ln>
            <a:effectLst>
              <a:outerShdw blurRad="39999" rotWithShape="0" dir="5400000" dist="20000">
                <a:srgbClr val="000000">
                  <a:alpha val="37647"/>
                </a:srgbClr>
              </a:outerShdw>
            </a:effectLst>
          </p:spPr>
          <p:txBody>
            <a:bodyPr anchorCtr="0" anchor="ctr" bIns="91425" lIns="91425" rIns="91425" tIns="91425">
              <a:noAutofit/>
            </a:bodyPr>
            <a:lstStyle/>
            <a:p>
              <a:pPr lvl="0">
                <a:spcBef>
                  <a:spcPts val="0"/>
                </a:spcBef>
                <a:buNone/>
              </a:pPr>
              <a:r>
                <a:t/>
              </a:r>
              <a:endParaRPr/>
            </a:p>
          </p:txBody>
        </p:sp>
        <p:sp>
          <p:nvSpPr>
            <p:cNvPr id="587" name="Shape 587"/>
            <p:cNvSpPr txBox="1"/>
            <p:nvPr/>
          </p:nvSpPr>
          <p:spPr>
            <a:xfrm>
              <a:off x="16097" y="2578193"/>
              <a:ext cx="2895289" cy="445082"/>
            </a:xfrm>
            <a:prstGeom prst="rect">
              <a:avLst/>
            </a:prstGeom>
            <a:noFill/>
            <a:ln>
              <a:noFill/>
            </a:ln>
          </p:spPr>
          <p:txBody>
            <a:bodyPr anchorCtr="0" anchor="ctr" bIns="60950" lIns="60950" rIns="60950" tIns="60950">
              <a:noAutofit/>
            </a:bodyPr>
            <a:lstStyle/>
            <a:p>
              <a:pPr indent="0" lvl="0" marL="0" marR="0" rtl="0" algn="ctr">
                <a:lnSpc>
                  <a:spcPct val="90000"/>
                </a:lnSpc>
                <a:spcBef>
                  <a:spcPts val="0"/>
                </a:spcBef>
                <a:spcAft>
                  <a:spcPts val="0"/>
                </a:spcAft>
                <a:buSzPct val="25000"/>
                <a:buNone/>
              </a:pPr>
              <a:r>
                <a:rPr b="0" i="0" lang="en-US" sz="1600" u="none" cap="none" strike="noStrike">
                  <a:solidFill>
                    <a:schemeClr val="lt1"/>
                  </a:solidFill>
                  <a:latin typeface="Arimo"/>
                  <a:ea typeface="Arimo"/>
                  <a:cs typeface="Arimo"/>
                  <a:sym typeface="Arimo"/>
                </a:rPr>
                <a:t>Gas Detection/Oxygen Def.</a:t>
              </a:r>
            </a:p>
          </p:txBody>
        </p:sp>
        <p:sp>
          <p:nvSpPr>
            <p:cNvPr id="588" name="Shape 588"/>
            <p:cNvSpPr/>
            <p:nvPr/>
          </p:nvSpPr>
          <p:spPr>
            <a:xfrm>
              <a:off x="0" y="3079472"/>
              <a:ext cx="2922983" cy="472776"/>
            </a:xfrm>
            <a:prstGeom prst="roundRect">
              <a:avLst>
                <a:gd fmla="val 10000" name="adj"/>
              </a:avLst>
            </a:prstGeom>
            <a:solidFill>
              <a:srgbClr val="0000FF"/>
            </a:solidFill>
            <a:ln>
              <a:noFill/>
            </a:ln>
            <a:effectLst>
              <a:outerShdw blurRad="39999" rotWithShape="0" dir="5400000" dist="20000">
                <a:srgbClr val="000000">
                  <a:alpha val="37647"/>
                </a:srgbClr>
              </a:outerShdw>
            </a:effectLst>
          </p:spPr>
          <p:txBody>
            <a:bodyPr anchorCtr="0" anchor="ctr" bIns="91425" lIns="91425" rIns="91425" tIns="91425">
              <a:noAutofit/>
            </a:bodyPr>
            <a:lstStyle/>
            <a:p>
              <a:pPr lvl="0">
                <a:spcBef>
                  <a:spcPts val="0"/>
                </a:spcBef>
                <a:buNone/>
              </a:pPr>
              <a:r>
                <a:t/>
              </a:r>
              <a:endParaRPr/>
            </a:p>
          </p:txBody>
        </p:sp>
        <p:sp>
          <p:nvSpPr>
            <p:cNvPr id="589" name="Shape 589"/>
            <p:cNvSpPr txBox="1"/>
            <p:nvPr/>
          </p:nvSpPr>
          <p:spPr>
            <a:xfrm>
              <a:off x="13847" y="3093318"/>
              <a:ext cx="2895289" cy="445082"/>
            </a:xfrm>
            <a:prstGeom prst="rect">
              <a:avLst/>
            </a:prstGeom>
            <a:noFill/>
            <a:ln>
              <a:noFill/>
            </a:ln>
          </p:spPr>
          <p:txBody>
            <a:bodyPr anchorCtr="0" anchor="ctr" bIns="60950" lIns="60950" rIns="60950" tIns="60950">
              <a:noAutofit/>
            </a:bodyPr>
            <a:lstStyle/>
            <a:p>
              <a:pPr indent="0" lvl="0" marL="0" marR="0" rtl="0" algn="ctr">
                <a:lnSpc>
                  <a:spcPct val="90000"/>
                </a:lnSpc>
                <a:spcBef>
                  <a:spcPts val="0"/>
                </a:spcBef>
                <a:spcAft>
                  <a:spcPts val="0"/>
                </a:spcAft>
                <a:buSzPct val="25000"/>
                <a:buNone/>
              </a:pPr>
              <a:r>
                <a:rPr b="0" i="0" lang="en-US" sz="1600" u="none" cap="none" strike="noStrike">
                  <a:solidFill>
                    <a:schemeClr val="lt1"/>
                  </a:solidFill>
                  <a:latin typeface="Arimo"/>
                  <a:ea typeface="Arimo"/>
                  <a:cs typeface="Arimo"/>
                  <a:sym typeface="Arimo"/>
                </a:rPr>
                <a:t>Food Sanitation</a:t>
              </a:r>
            </a:p>
          </p:txBody>
        </p:sp>
        <p:sp>
          <p:nvSpPr>
            <p:cNvPr id="590" name="Shape 590"/>
            <p:cNvSpPr/>
            <p:nvPr/>
          </p:nvSpPr>
          <p:spPr>
            <a:xfrm>
              <a:off x="2250" y="3589328"/>
              <a:ext cx="2922983" cy="472776"/>
            </a:xfrm>
            <a:prstGeom prst="roundRect">
              <a:avLst>
                <a:gd fmla="val 10000" name="adj"/>
              </a:avLst>
            </a:prstGeom>
            <a:solidFill>
              <a:srgbClr val="0000FF"/>
            </a:solidFill>
            <a:ln>
              <a:noFill/>
            </a:ln>
            <a:effectLst>
              <a:outerShdw blurRad="39999" rotWithShape="0" dir="5400000" dist="20000">
                <a:srgbClr val="000000">
                  <a:alpha val="37647"/>
                </a:srgbClr>
              </a:outerShdw>
            </a:effectLst>
          </p:spPr>
          <p:txBody>
            <a:bodyPr anchorCtr="0" anchor="ctr" bIns="91425" lIns="91425" rIns="91425" tIns="91425">
              <a:noAutofit/>
            </a:bodyPr>
            <a:lstStyle/>
            <a:p>
              <a:pPr lvl="0">
                <a:spcBef>
                  <a:spcPts val="0"/>
                </a:spcBef>
                <a:buNone/>
              </a:pPr>
              <a:r>
                <a:t/>
              </a:r>
              <a:endParaRPr/>
            </a:p>
          </p:txBody>
        </p:sp>
        <p:sp>
          <p:nvSpPr>
            <p:cNvPr id="591" name="Shape 591"/>
            <p:cNvSpPr txBox="1"/>
            <p:nvPr/>
          </p:nvSpPr>
          <p:spPr>
            <a:xfrm>
              <a:off x="16097" y="3603175"/>
              <a:ext cx="2895289" cy="445082"/>
            </a:xfrm>
            <a:prstGeom prst="rect">
              <a:avLst/>
            </a:prstGeom>
            <a:noFill/>
            <a:ln>
              <a:noFill/>
            </a:ln>
          </p:spPr>
          <p:txBody>
            <a:bodyPr anchorCtr="0" anchor="ctr" bIns="60950" lIns="60950" rIns="60950" tIns="60950">
              <a:noAutofit/>
            </a:bodyPr>
            <a:lstStyle/>
            <a:p>
              <a:pPr indent="0" lvl="0" marL="0" marR="0" rtl="0" algn="ctr">
                <a:lnSpc>
                  <a:spcPct val="90000"/>
                </a:lnSpc>
                <a:spcBef>
                  <a:spcPts val="0"/>
                </a:spcBef>
                <a:spcAft>
                  <a:spcPts val="0"/>
                </a:spcAft>
                <a:buSzPct val="25000"/>
                <a:buNone/>
              </a:pPr>
              <a:r>
                <a:rPr b="0" i="0" lang="en-US" sz="1600" u="none" cap="none" strike="noStrike">
                  <a:solidFill>
                    <a:schemeClr val="lt1"/>
                  </a:solidFill>
                  <a:latin typeface="Arimo"/>
                  <a:ea typeface="Arimo"/>
                  <a:cs typeface="Arimo"/>
                  <a:sym typeface="Arimo"/>
                </a:rPr>
                <a:t>Respiratory Protection</a:t>
              </a:r>
            </a:p>
          </p:txBody>
        </p:sp>
        <p:sp>
          <p:nvSpPr>
            <p:cNvPr id="592" name="Shape 592"/>
            <p:cNvSpPr/>
            <p:nvPr/>
          </p:nvSpPr>
          <p:spPr>
            <a:xfrm>
              <a:off x="3170765" y="514383"/>
              <a:ext cx="2922983" cy="472776"/>
            </a:xfrm>
            <a:prstGeom prst="roundRect">
              <a:avLst>
                <a:gd fmla="val 10000" name="adj"/>
              </a:avLst>
            </a:prstGeom>
            <a:solidFill>
              <a:srgbClr val="0000FF"/>
            </a:solidFill>
            <a:ln>
              <a:noFill/>
            </a:ln>
            <a:effectLst>
              <a:outerShdw blurRad="39999" rotWithShape="0" dir="5400000" dist="20000">
                <a:srgbClr val="000000">
                  <a:alpha val="37647"/>
                </a:srgbClr>
              </a:outerShdw>
            </a:effectLst>
          </p:spPr>
          <p:txBody>
            <a:bodyPr anchorCtr="0" anchor="ctr" bIns="91425" lIns="91425" rIns="91425" tIns="91425">
              <a:noAutofit/>
            </a:bodyPr>
            <a:lstStyle/>
            <a:p>
              <a:pPr lvl="0">
                <a:spcBef>
                  <a:spcPts val="0"/>
                </a:spcBef>
                <a:buNone/>
              </a:pPr>
              <a:r>
                <a:t/>
              </a:r>
              <a:endParaRPr/>
            </a:p>
          </p:txBody>
        </p:sp>
        <p:sp>
          <p:nvSpPr>
            <p:cNvPr id="593" name="Shape 593"/>
            <p:cNvSpPr txBox="1"/>
            <p:nvPr/>
          </p:nvSpPr>
          <p:spPr>
            <a:xfrm>
              <a:off x="3184611" y="528231"/>
              <a:ext cx="2895289" cy="445082"/>
            </a:xfrm>
            <a:prstGeom prst="rect">
              <a:avLst/>
            </a:prstGeom>
            <a:noFill/>
            <a:ln>
              <a:noFill/>
            </a:ln>
          </p:spPr>
          <p:txBody>
            <a:bodyPr anchorCtr="0" anchor="ctr" bIns="64750" lIns="64750" rIns="64750" tIns="64750">
              <a:noAutofit/>
            </a:bodyPr>
            <a:lstStyle/>
            <a:p>
              <a:pPr indent="0" lvl="0" marL="0" marR="0" rtl="0" algn="ctr">
                <a:lnSpc>
                  <a:spcPct val="90000"/>
                </a:lnSpc>
                <a:spcBef>
                  <a:spcPts val="0"/>
                </a:spcBef>
                <a:spcAft>
                  <a:spcPts val="0"/>
                </a:spcAft>
                <a:buSzPct val="25000"/>
                <a:buNone/>
              </a:pPr>
              <a:r>
                <a:rPr b="0" i="0" lang="en-US" sz="1700" u="none" cap="none" strike="noStrike">
                  <a:solidFill>
                    <a:schemeClr val="lt1"/>
                  </a:solidFill>
                  <a:latin typeface="Arimo"/>
                  <a:ea typeface="Arimo"/>
                  <a:cs typeface="Arimo"/>
                  <a:sym typeface="Arimo"/>
                </a:rPr>
                <a:t>Noise/Hearing Conservation</a:t>
              </a:r>
            </a:p>
          </p:txBody>
        </p:sp>
        <p:sp>
          <p:nvSpPr>
            <p:cNvPr id="594" name="Shape 594"/>
            <p:cNvSpPr/>
            <p:nvPr/>
          </p:nvSpPr>
          <p:spPr>
            <a:xfrm>
              <a:off x="3170765" y="1026875"/>
              <a:ext cx="2922983" cy="472776"/>
            </a:xfrm>
            <a:prstGeom prst="roundRect">
              <a:avLst>
                <a:gd fmla="val 10000" name="adj"/>
              </a:avLst>
            </a:prstGeom>
            <a:solidFill>
              <a:srgbClr val="0000FF"/>
            </a:solidFill>
            <a:ln>
              <a:noFill/>
            </a:ln>
            <a:effectLst>
              <a:outerShdw blurRad="39999" rotWithShape="0" dir="5400000" dist="20000">
                <a:srgbClr val="000000">
                  <a:alpha val="37647"/>
                </a:srgbClr>
              </a:outerShdw>
            </a:effectLst>
          </p:spPr>
          <p:txBody>
            <a:bodyPr anchorCtr="0" anchor="ctr" bIns="91425" lIns="91425" rIns="91425" tIns="91425">
              <a:noAutofit/>
            </a:bodyPr>
            <a:lstStyle/>
            <a:p>
              <a:pPr lvl="0">
                <a:spcBef>
                  <a:spcPts val="0"/>
                </a:spcBef>
                <a:buNone/>
              </a:pPr>
              <a:r>
                <a:t/>
              </a:r>
              <a:endParaRPr/>
            </a:p>
          </p:txBody>
        </p:sp>
        <p:sp>
          <p:nvSpPr>
            <p:cNvPr id="595" name="Shape 595"/>
            <p:cNvSpPr txBox="1"/>
            <p:nvPr/>
          </p:nvSpPr>
          <p:spPr>
            <a:xfrm>
              <a:off x="3184611" y="1040721"/>
              <a:ext cx="2895289" cy="445082"/>
            </a:xfrm>
            <a:prstGeom prst="rect">
              <a:avLst/>
            </a:prstGeom>
            <a:noFill/>
            <a:ln>
              <a:noFill/>
            </a:ln>
          </p:spPr>
          <p:txBody>
            <a:bodyPr anchorCtr="0" anchor="ctr" bIns="64750" lIns="64750" rIns="64750" tIns="64750">
              <a:noAutofit/>
            </a:bodyPr>
            <a:lstStyle/>
            <a:p>
              <a:pPr indent="0" lvl="0" marL="0" marR="0" rtl="0" algn="ctr">
                <a:lnSpc>
                  <a:spcPct val="90000"/>
                </a:lnSpc>
                <a:spcBef>
                  <a:spcPts val="0"/>
                </a:spcBef>
                <a:spcAft>
                  <a:spcPts val="0"/>
                </a:spcAft>
                <a:buSzPct val="25000"/>
                <a:buNone/>
              </a:pPr>
              <a:r>
                <a:rPr b="0" i="0" lang="en-US" sz="1700" u="none" cap="none" strike="noStrike">
                  <a:solidFill>
                    <a:schemeClr val="lt1"/>
                  </a:solidFill>
                  <a:latin typeface="Arimo"/>
                  <a:ea typeface="Arimo"/>
                  <a:cs typeface="Arimo"/>
                  <a:sym typeface="Arimo"/>
                </a:rPr>
                <a:t>Lead/Asbestos Mgmt.</a:t>
              </a:r>
            </a:p>
          </p:txBody>
        </p:sp>
        <p:sp>
          <p:nvSpPr>
            <p:cNvPr id="596" name="Shape 596"/>
            <p:cNvSpPr/>
            <p:nvPr/>
          </p:nvSpPr>
          <p:spPr>
            <a:xfrm>
              <a:off x="3170765" y="1539366"/>
              <a:ext cx="2922983" cy="472776"/>
            </a:xfrm>
            <a:prstGeom prst="roundRect">
              <a:avLst>
                <a:gd fmla="val 10000" name="adj"/>
              </a:avLst>
            </a:prstGeom>
            <a:solidFill>
              <a:srgbClr val="0000FF"/>
            </a:solidFill>
            <a:ln>
              <a:noFill/>
            </a:ln>
            <a:effectLst>
              <a:outerShdw blurRad="39999" rotWithShape="0" dir="5400000" dist="20000">
                <a:srgbClr val="000000">
                  <a:alpha val="37647"/>
                </a:srgbClr>
              </a:outerShdw>
            </a:effectLst>
          </p:spPr>
          <p:txBody>
            <a:bodyPr anchorCtr="0" anchor="ctr" bIns="91425" lIns="91425" rIns="91425" tIns="91425">
              <a:noAutofit/>
            </a:bodyPr>
            <a:lstStyle/>
            <a:p>
              <a:pPr lvl="0">
                <a:spcBef>
                  <a:spcPts val="0"/>
                </a:spcBef>
                <a:buNone/>
              </a:pPr>
              <a:r>
                <a:t/>
              </a:r>
              <a:endParaRPr/>
            </a:p>
          </p:txBody>
        </p:sp>
        <p:sp>
          <p:nvSpPr>
            <p:cNvPr id="597" name="Shape 597"/>
            <p:cNvSpPr txBox="1"/>
            <p:nvPr/>
          </p:nvSpPr>
          <p:spPr>
            <a:xfrm>
              <a:off x="3184611" y="1553212"/>
              <a:ext cx="2895289" cy="445082"/>
            </a:xfrm>
            <a:prstGeom prst="rect">
              <a:avLst/>
            </a:prstGeom>
            <a:noFill/>
            <a:ln>
              <a:noFill/>
            </a:ln>
          </p:spPr>
          <p:txBody>
            <a:bodyPr anchorCtr="0" anchor="ctr" bIns="60950" lIns="60950" rIns="60950" tIns="60950">
              <a:noAutofit/>
            </a:bodyPr>
            <a:lstStyle/>
            <a:p>
              <a:pPr indent="0" lvl="0" marL="0" marR="0" rtl="0" algn="ctr">
                <a:lnSpc>
                  <a:spcPct val="90000"/>
                </a:lnSpc>
                <a:spcBef>
                  <a:spcPts val="0"/>
                </a:spcBef>
                <a:spcAft>
                  <a:spcPts val="0"/>
                </a:spcAft>
                <a:buSzPct val="25000"/>
                <a:buNone/>
              </a:pPr>
              <a:r>
                <a:rPr b="0" i="0" lang="en-US" sz="1600" u="none" cap="none" strike="noStrike">
                  <a:solidFill>
                    <a:schemeClr val="lt1"/>
                  </a:solidFill>
                  <a:latin typeface="Arimo"/>
                  <a:ea typeface="Arimo"/>
                  <a:cs typeface="Arimo"/>
                  <a:sym typeface="Arimo"/>
                </a:rPr>
                <a:t>Lab Hood Certification</a:t>
              </a:r>
            </a:p>
          </p:txBody>
        </p:sp>
        <p:sp>
          <p:nvSpPr>
            <p:cNvPr id="598" name="Shape 598"/>
            <p:cNvSpPr/>
            <p:nvPr/>
          </p:nvSpPr>
          <p:spPr>
            <a:xfrm>
              <a:off x="3170765" y="2051856"/>
              <a:ext cx="2922983" cy="472776"/>
            </a:xfrm>
            <a:prstGeom prst="roundRect">
              <a:avLst>
                <a:gd fmla="val 10000" name="adj"/>
              </a:avLst>
            </a:prstGeom>
            <a:solidFill>
              <a:srgbClr val="0000FF"/>
            </a:solidFill>
            <a:ln>
              <a:noFill/>
            </a:ln>
            <a:effectLst>
              <a:outerShdw blurRad="39999" rotWithShape="0" dir="5400000" dist="20000">
                <a:srgbClr val="000000">
                  <a:alpha val="37647"/>
                </a:srgbClr>
              </a:outerShdw>
            </a:effectLst>
          </p:spPr>
          <p:txBody>
            <a:bodyPr anchorCtr="0" anchor="ctr" bIns="91425" lIns="91425" rIns="91425" tIns="91425">
              <a:noAutofit/>
            </a:bodyPr>
            <a:lstStyle/>
            <a:p>
              <a:pPr lvl="0">
                <a:spcBef>
                  <a:spcPts val="0"/>
                </a:spcBef>
                <a:buNone/>
              </a:pPr>
              <a:r>
                <a:t/>
              </a:r>
              <a:endParaRPr/>
            </a:p>
          </p:txBody>
        </p:sp>
        <p:sp>
          <p:nvSpPr>
            <p:cNvPr id="599" name="Shape 599"/>
            <p:cNvSpPr txBox="1"/>
            <p:nvPr/>
          </p:nvSpPr>
          <p:spPr>
            <a:xfrm>
              <a:off x="3184611" y="2065702"/>
              <a:ext cx="2895289" cy="445082"/>
            </a:xfrm>
            <a:prstGeom prst="rect">
              <a:avLst/>
            </a:prstGeom>
            <a:noFill/>
            <a:ln>
              <a:noFill/>
            </a:ln>
          </p:spPr>
          <p:txBody>
            <a:bodyPr anchorCtr="0" anchor="ctr" bIns="60950" lIns="60950" rIns="60950" tIns="60950">
              <a:noAutofit/>
            </a:bodyPr>
            <a:lstStyle/>
            <a:p>
              <a:pPr indent="0" lvl="0" marL="0" marR="0" rtl="0" algn="ctr">
                <a:lnSpc>
                  <a:spcPct val="90000"/>
                </a:lnSpc>
                <a:spcBef>
                  <a:spcPts val="0"/>
                </a:spcBef>
                <a:spcAft>
                  <a:spcPts val="0"/>
                </a:spcAft>
                <a:buSzPct val="25000"/>
                <a:buNone/>
              </a:pPr>
              <a:r>
                <a:rPr b="0" i="0" lang="en-US" sz="1600" u="none" cap="none" strike="noStrike">
                  <a:solidFill>
                    <a:schemeClr val="lt1"/>
                  </a:solidFill>
                  <a:latin typeface="Arimo"/>
                  <a:ea typeface="Arimo"/>
                  <a:cs typeface="Arimo"/>
                  <a:sym typeface="Arimo"/>
                </a:rPr>
                <a:t>Local Exhaust Certification</a:t>
              </a:r>
            </a:p>
          </p:txBody>
        </p:sp>
        <p:sp>
          <p:nvSpPr>
            <p:cNvPr id="600" name="Shape 600"/>
            <p:cNvSpPr/>
            <p:nvPr/>
          </p:nvSpPr>
          <p:spPr>
            <a:xfrm>
              <a:off x="3173015" y="2562630"/>
              <a:ext cx="2922983" cy="472776"/>
            </a:xfrm>
            <a:prstGeom prst="roundRect">
              <a:avLst>
                <a:gd fmla="val 10000" name="adj"/>
              </a:avLst>
            </a:prstGeom>
            <a:solidFill>
              <a:srgbClr val="0000FF"/>
            </a:solidFill>
            <a:ln>
              <a:noFill/>
            </a:ln>
            <a:effectLst>
              <a:outerShdw blurRad="39999" rotWithShape="0" dir="5400000" dist="20000">
                <a:srgbClr val="000000">
                  <a:alpha val="37647"/>
                </a:srgbClr>
              </a:outerShdw>
            </a:effectLst>
          </p:spPr>
          <p:txBody>
            <a:bodyPr anchorCtr="0" anchor="ctr" bIns="91425" lIns="91425" rIns="91425" tIns="91425">
              <a:noAutofit/>
            </a:bodyPr>
            <a:lstStyle/>
            <a:p>
              <a:pPr lvl="0">
                <a:spcBef>
                  <a:spcPts val="0"/>
                </a:spcBef>
                <a:buNone/>
              </a:pPr>
              <a:r>
                <a:t/>
              </a:r>
              <a:endParaRPr/>
            </a:p>
          </p:txBody>
        </p:sp>
        <p:sp>
          <p:nvSpPr>
            <p:cNvPr id="601" name="Shape 601"/>
            <p:cNvSpPr txBox="1"/>
            <p:nvPr/>
          </p:nvSpPr>
          <p:spPr>
            <a:xfrm>
              <a:off x="3186861" y="2576476"/>
              <a:ext cx="2895289" cy="445082"/>
            </a:xfrm>
            <a:prstGeom prst="rect">
              <a:avLst/>
            </a:prstGeom>
            <a:noFill/>
            <a:ln>
              <a:noFill/>
            </a:ln>
          </p:spPr>
          <p:txBody>
            <a:bodyPr anchorCtr="0" anchor="ctr" bIns="60950" lIns="60950" rIns="60950" tIns="60950">
              <a:noAutofit/>
            </a:bodyPr>
            <a:lstStyle/>
            <a:p>
              <a:pPr indent="0" lvl="0" marL="0" marR="0" rtl="0" algn="ctr">
                <a:lnSpc>
                  <a:spcPct val="90000"/>
                </a:lnSpc>
                <a:spcBef>
                  <a:spcPts val="0"/>
                </a:spcBef>
                <a:spcAft>
                  <a:spcPts val="0"/>
                </a:spcAft>
                <a:buSzPct val="25000"/>
                <a:buNone/>
              </a:pPr>
              <a:r>
                <a:rPr b="0" i="0" lang="en-US" sz="1600" u="none" cap="none" strike="noStrike">
                  <a:solidFill>
                    <a:schemeClr val="lt1"/>
                  </a:solidFill>
                  <a:latin typeface="Arimo"/>
                  <a:ea typeface="Arimo"/>
                  <a:cs typeface="Arimo"/>
                  <a:sym typeface="Arimo"/>
                </a:rPr>
                <a:t>Chemical Hygiene/Lab Safety</a:t>
              </a:r>
            </a:p>
          </p:txBody>
        </p:sp>
        <p:sp>
          <p:nvSpPr>
            <p:cNvPr id="602" name="Shape 602"/>
            <p:cNvSpPr/>
            <p:nvPr/>
          </p:nvSpPr>
          <p:spPr>
            <a:xfrm>
              <a:off x="3173015" y="3079472"/>
              <a:ext cx="2922983" cy="472776"/>
            </a:xfrm>
            <a:prstGeom prst="roundRect">
              <a:avLst>
                <a:gd fmla="val 10000" name="adj"/>
              </a:avLst>
            </a:prstGeom>
            <a:solidFill>
              <a:srgbClr val="0000FF"/>
            </a:solidFill>
            <a:ln>
              <a:noFill/>
            </a:ln>
            <a:effectLst>
              <a:outerShdw blurRad="39999" rotWithShape="0" dir="5400000" dist="20000">
                <a:srgbClr val="000000">
                  <a:alpha val="37647"/>
                </a:srgbClr>
              </a:outerShdw>
            </a:effectLst>
          </p:spPr>
          <p:txBody>
            <a:bodyPr anchorCtr="0" anchor="ctr" bIns="91425" lIns="91425" rIns="91425" tIns="91425">
              <a:noAutofit/>
            </a:bodyPr>
            <a:lstStyle/>
            <a:p>
              <a:pPr lvl="0">
                <a:spcBef>
                  <a:spcPts val="0"/>
                </a:spcBef>
                <a:buNone/>
              </a:pPr>
              <a:r>
                <a:t/>
              </a:r>
              <a:endParaRPr/>
            </a:p>
          </p:txBody>
        </p:sp>
        <p:sp>
          <p:nvSpPr>
            <p:cNvPr id="603" name="Shape 603"/>
            <p:cNvSpPr txBox="1"/>
            <p:nvPr/>
          </p:nvSpPr>
          <p:spPr>
            <a:xfrm>
              <a:off x="3186861" y="3093318"/>
              <a:ext cx="2895289" cy="445082"/>
            </a:xfrm>
            <a:prstGeom prst="rect">
              <a:avLst/>
            </a:prstGeom>
            <a:noFill/>
            <a:ln>
              <a:noFill/>
            </a:ln>
          </p:spPr>
          <p:txBody>
            <a:bodyPr anchorCtr="0" anchor="ctr" bIns="60950" lIns="60950" rIns="60950" tIns="60950">
              <a:noAutofit/>
            </a:bodyPr>
            <a:lstStyle/>
            <a:p>
              <a:pPr indent="0" lvl="0" marL="0" marR="0" rtl="0" algn="ctr">
                <a:lnSpc>
                  <a:spcPct val="90000"/>
                </a:lnSpc>
                <a:spcBef>
                  <a:spcPts val="0"/>
                </a:spcBef>
                <a:spcAft>
                  <a:spcPts val="0"/>
                </a:spcAft>
                <a:buSzPct val="25000"/>
                <a:buNone/>
              </a:pPr>
              <a:r>
                <a:rPr b="0" i="0" lang="en-US" sz="1600" u="none" cap="none" strike="noStrike">
                  <a:solidFill>
                    <a:schemeClr val="lt1"/>
                  </a:solidFill>
                  <a:latin typeface="Arimo"/>
                  <a:ea typeface="Arimo"/>
                  <a:cs typeface="Arimo"/>
                  <a:sym typeface="Arimo"/>
                </a:rPr>
                <a:t>Cryogenic Safety</a:t>
              </a:r>
            </a:p>
          </p:txBody>
        </p:sp>
        <p:sp>
          <p:nvSpPr>
            <p:cNvPr id="604" name="Shape 604"/>
            <p:cNvSpPr/>
            <p:nvPr/>
          </p:nvSpPr>
          <p:spPr>
            <a:xfrm>
              <a:off x="3170765" y="3589328"/>
              <a:ext cx="2922983" cy="472776"/>
            </a:xfrm>
            <a:prstGeom prst="roundRect">
              <a:avLst>
                <a:gd fmla="val 10000" name="adj"/>
              </a:avLst>
            </a:prstGeom>
            <a:solidFill>
              <a:srgbClr val="0000FF"/>
            </a:solidFill>
            <a:ln>
              <a:noFill/>
            </a:ln>
            <a:effectLst>
              <a:outerShdw blurRad="39999" rotWithShape="0" dir="5400000" dist="20000">
                <a:srgbClr val="000000">
                  <a:alpha val="37647"/>
                </a:srgbClr>
              </a:outerShdw>
            </a:effectLst>
          </p:spPr>
          <p:txBody>
            <a:bodyPr anchorCtr="0" anchor="ctr" bIns="91425" lIns="91425" rIns="91425" tIns="91425">
              <a:noAutofit/>
            </a:bodyPr>
            <a:lstStyle/>
            <a:p>
              <a:pPr lvl="0">
                <a:spcBef>
                  <a:spcPts val="0"/>
                </a:spcBef>
                <a:buNone/>
              </a:pPr>
              <a:r>
                <a:t/>
              </a:r>
              <a:endParaRPr/>
            </a:p>
          </p:txBody>
        </p:sp>
        <p:sp>
          <p:nvSpPr>
            <p:cNvPr id="605" name="Shape 605"/>
            <p:cNvSpPr txBox="1"/>
            <p:nvPr/>
          </p:nvSpPr>
          <p:spPr>
            <a:xfrm>
              <a:off x="3184611" y="3603175"/>
              <a:ext cx="2895289" cy="445082"/>
            </a:xfrm>
            <a:prstGeom prst="rect">
              <a:avLst/>
            </a:prstGeom>
            <a:noFill/>
            <a:ln>
              <a:noFill/>
            </a:ln>
          </p:spPr>
          <p:txBody>
            <a:bodyPr anchorCtr="0" anchor="ctr" bIns="60950" lIns="60950" rIns="60950" tIns="60950">
              <a:noAutofit/>
            </a:bodyPr>
            <a:lstStyle/>
            <a:p>
              <a:pPr indent="0" lvl="0" marL="0" marR="0" rtl="0" algn="ctr">
                <a:lnSpc>
                  <a:spcPct val="90000"/>
                </a:lnSpc>
                <a:spcBef>
                  <a:spcPts val="0"/>
                </a:spcBef>
                <a:spcAft>
                  <a:spcPts val="0"/>
                </a:spcAft>
                <a:buSzPct val="25000"/>
                <a:buNone/>
              </a:pPr>
              <a:r>
                <a:rPr b="0" i="0" lang="en-US" sz="1600" u="none" cap="none" strike="noStrike">
                  <a:solidFill>
                    <a:schemeClr val="lt1"/>
                  </a:solidFill>
                  <a:latin typeface="Arimo"/>
                  <a:ea typeface="Arimo"/>
                  <a:cs typeface="Arimo"/>
                  <a:sym typeface="Arimo"/>
                </a:rPr>
                <a:t>Hazard Communication</a:t>
              </a:r>
            </a:p>
          </p:txBody>
        </p:sp>
      </p:gr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09" name="Shape 609"/>
        <p:cNvGrpSpPr/>
        <p:nvPr/>
      </p:nvGrpSpPr>
      <p:grpSpPr>
        <a:xfrm>
          <a:off x="0" y="0"/>
          <a:ext cx="0" cy="0"/>
          <a:chOff x="0" y="0"/>
          <a:chExt cx="0" cy="0"/>
        </a:xfrm>
      </p:grpSpPr>
      <p:sp>
        <p:nvSpPr>
          <p:cNvPr id="610" name="Shape 610"/>
          <p:cNvSpPr txBox="1"/>
          <p:nvPr>
            <p:ph idx="12" type="sldNum"/>
          </p:nvPr>
        </p:nvSpPr>
        <p:spPr>
          <a:xfrm>
            <a:off x="6553200" y="6248400"/>
            <a:ext cx="1904999" cy="457200"/>
          </a:xfrm>
          <a:prstGeom prst="rect">
            <a:avLst/>
          </a:prstGeom>
          <a:noFill/>
          <a:ln>
            <a:noFill/>
          </a:ln>
        </p:spPr>
        <p:txBody>
          <a:bodyPr anchorCtr="0" anchor="t" bIns="45700" lIns="91425" rIns="91425" tIns="45700">
            <a:noAutofit/>
          </a:bodyPr>
          <a:lstStyle/>
          <a:p>
            <a:pPr indent="0" lvl="0" marL="0" marR="0" rtl="0" algn="r">
              <a:lnSpc>
                <a:spcPct val="100000"/>
              </a:lnSpc>
              <a:spcBef>
                <a:spcPts val="0"/>
              </a:spcBef>
              <a:spcAft>
                <a:spcPts val="0"/>
              </a:spcAft>
              <a:buClr>
                <a:srgbClr val="000000"/>
              </a:buClr>
              <a:buSzPct val="25000"/>
              <a:buFont typeface="Times New Roman"/>
              <a:buNone/>
            </a:pPr>
            <a:fld id="{00000000-1234-1234-1234-123412341234}" type="slidenum">
              <a:rPr b="0" i="0" lang="en-US" sz="1400" u="none" cap="none" strike="noStrike">
                <a:solidFill>
                  <a:srgbClr val="000000"/>
                </a:solidFill>
                <a:latin typeface="Times New Roman"/>
                <a:ea typeface="Times New Roman"/>
                <a:cs typeface="Times New Roman"/>
                <a:sym typeface="Times New Roman"/>
              </a:rPr>
              <a:t>‹#›</a:t>
            </a:fld>
          </a:p>
        </p:txBody>
      </p:sp>
      <p:grpSp>
        <p:nvGrpSpPr>
          <p:cNvPr id="611" name="Shape 611"/>
          <p:cNvGrpSpPr/>
          <p:nvPr/>
        </p:nvGrpSpPr>
        <p:grpSpPr>
          <a:xfrm>
            <a:off x="1524000" y="1397000"/>
            <a:ext cx="6093748" cy="4060863"/>
            <a:chOff x="0" y="0"/>
            <a:chExt cx="6093748" cy="4060863"/>
          </a:xfrm>
        </p:grpSpPr>
        <p:sp>
          <p:nvSpPr>
            <p:cNvPr id="612" name="Shape 612"/>
            <p:cNvSpPr/>
            <p:nvPr/>
          </p:nvSpPr>
          <p:spPr>
            <a:xfrm>
              <a:off x="0" y="0"/>
              <a:ext cx="6091499" cy="540742"/>
            </a:xfrm>
            <a:prstGeom prst="roundRect">
              <a:avLst>
                <a:gd fmla="val 10000" name="adj"/>
              </a:avLst>
            </a:prstGeom>
            <a:solidFill>
              <a:srgbClr val="FFFF00"/>
            </a:solidFill>
            <a:ln cap="flat" cmpd="sng" w="25400">
              <a:solidFill>
                <a:srgbClr val="252594"/>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613" name="Shape 613"/>
            <p:cNvSpPr txBox="1"/>
            <p:nvPr/>
          </p:nvSpPr>
          <p:spPr>
            <a:xfrm>
              <a:off x="15838" y="15838"/>
              <a:ext cx="6059823" cy="509066"/>
            </a:xfrm>
            <a:prstGeom prst="rect">
              <a:avLst/>
            </a:prstGeom>
            <a:noFill/>
            <a:ln>
              <a:noFill/>
            </a:ln>
          </p:spPr>
          <p:txBody>
            <a:bodyPr anchorCtr="0" anchor="ctr" bIns="137150" lIns="137150" rIns="137150" tIns="137150">
              <a:noAutofit/>
            </a:bodyPr>
            <a:lstStyle/>
            <a:p>
              <a:pPr indent="0" lvl="0" marL="0" marR="0" rtl="0" algn="ctr">
                <a:lnSpc>
                  <a:spcPct val="90000"/>
                </a:lnSpc>
                <a:spcBef>
                  <a:spcPts val="0"/>
                </a:spcBef>
                <a:spcAft>
                  <a:spcPts val="0"/>
                </a:spcAft>
                <a:buSzPct val="25000"/>
                <a:buNone/>
              </a:pPr>
              <a:r>
                <a:rPr b="1" i="0" lang="en-US" sz="3600" u="none" cap="none" strike="noStrike">
                  <a:solidFill>
                    <a:schemeClr val="dk2"/>
                  </a:solidFill>
                  <a:latin typeface="Arimo"/>
                  <a:ea typeface="Arimo"/>
                  <a:cs typeface="Arimo"/>
                  <a:sym typeface="Arimo"/>
                </a:rPr>
                <a:t>Wellness</a:t>
              </a:r>
            </a:p>
          </p:txBody>
        </p:sp>
        <p:sp>
          <p:nvSpPr>
            <p:cNvPr id="614" name="Shape 614"/>
            <p:cNvSpPr/>
            <p:nvPr/>
          </p:nvSpPr>
          <p:spPr>
            <a:xfrm>
              <a:off x="2250" y="589299"/>
              <a:ext cx="2922983" cy="540742"/>
            </a:xfrm>
            <a:prstGeom prst="roundRect">
              <a:avLst>
                <a:gd fmla="val 10000" name="adj"/>
              </a:avLst>
            </a:prstGeom>
            <a:solidFill>
              <a:srgbClr val="0000FF"/>
            </a:solidFill>
            <a:ln>
              <a:noFill/>
            </a:ln>
            <a:effectLst>
              <a:outerShdw blurRad="39999" rotWithShape="0" dir="5400000" dist="20000">
                <a:srgbClr val="000000">
                  <a:alpha val="37647"/>
                </a:srgbClr>
              </a:outerShdw>
            </a:effectLst>
          </p:spPr>
          <p:txBody>
            <a:bodyPr anchorCtr="0" anchor="ctr" bIns="91425" lIns="91425" rIns="91425" tIns="91425">
              <a:noAutofit/>
            </a:bodyPr>
            <a:lstStyle/>
            <a:p>
              <a:pPr lvl="0">
                <a:spcBef>
                  <a:spcPts val="0"/>
                </a:spcBef>
                <a:buNone/>
              </a:pPr>
              <a:r>
                <a:t/>
              </a:r>
              <a:endParaRPr/>
            </a:p>
          </p:txBody>
        </p:sp>
        <p:sp>
          <p:nvSpPr>
            <p:cNvPr id="615" name="Shape 615"/>
            <p:cNvSpPr txBox="1"/>
            <p:nvPr/>
          </p:nvSpPr>
          <p:spPr>
            <a:xfrm>
              <a:off x="18088" y="605137"/>
              <a:ext cx="2891307" cy="509066"/>
            </a:xfrm>
            <a:prstGeom prst="rect">
              <a:avLst/>
            </a:prstGeom>
            <a:noFill/>
            <a:ln>
              <a:noFill/>
            </a:ln>
          </p:spPr>
          <p:txBody>
            <a:bodyPr anchorCtr="0" anchor="ctr" bIns="91425" lIns="91425" rIns="91425" tIns="91425">
              <a:noAutofit/>
            </a:bodyPr>
            <a:lstStyle/>
            <a:p>
              <a:pPr indent="0" lvl="0" marL="0" marR="0" rtl="0" algn="ctr">
                <a:lnSpc>
                  <a:spcPct val="90000"/>
                </a:lnSpc>
                <a:spcBef>
                  <a:spcPts val="0"/>
                </a:spcBef>
                <a:spcAft>
                  <a:spcPts val="0"/>
                </a:spcAft>
                <a:buSzPct val="25000"/>
                <a:buNone/>
              </a:pPr>
              <a:r>
                <a:rPr b="0" i="0" lang="en-US" sz="2400" u="none" cap="none" strike="noStrike">
                  <a:solidFill>
                    <a:schemeClr val="lt1"/>
                  </a:solidFill>
                  <a:latin typeface="Arimo"/>
                  <a:ea typeface="Arimo"/>
                  <a:cs typeface="Arimo"/>
                  <a:sym typeface="Arimo"/>
                </a:rPr>
                <a:t>Health Unit</a:t>
              </a:r>
            </a:p>
          </p:txBody>
        </p:sp>
        <p:sp>
          <p:nvSpPr>
            <p:cNvPr id="616" name="Shape 616"/>
            <p:cNvSpPr/>
            <p:nvPr/>
          </p:nvSpPr>
          <p:spPr>
            <a:xfrm>
              <a:off x="2250" y="1175463"/>
              <a:ext cx="2922983" cy="540742"/>
            </a:xfrm>
            <a:prstGeom prst="roundRect">
              <a:avLst>
                <a:gd fmla="val 10000" name="adj"/>
              </a:avLst>
            </a:prstGeom>
            <a:solidFill>
              <a:srgbClr val="0000FF"/>
            </a:solidFill>
            <a:ln>
              <a:noFill/>
            </a:ln>
            <a:effectLst>
              <a:outerShdw blurRad="39999" rotWithShape="0" dir="5400000" dist="20000">
                <a:srgbClr val="000000">
                  <a:alpha val="37647"/>
                </a:srgbClr>
              </a:outerShdw>
            </a:effectLst>
          </p:spPr>
          <p:txBody>
            <a:bodyPr anchorCtr="0" anchor="ctr" bIns="91425" lIns="91425" rIns="91425" tIns="91425">
              <a:noAutofit/>
            </a:bodyPr>
            <a:lstStyle/>
            <a:p>
              <a:pPr lvl="0">
                <a:spcBef>
                  <a:spcPts val="0"/>
                </a:spcBef>
                <a:buNone/>
              </a:pPr>
              <a:r>
                <a:t/>
              </a:r>
              <a:endParaRPr/>
            </a:p>
          </p:txBody>
        </p:sp>
        <p:sp>
          <p:nvSpPr>
            <p:cNvPr id="617" name="Shape 617"/>
            <p:cNvSpPr txBox="1"/>
            <p:nvPr/>
          </p:nvSpPr>
          <p:spPr>
            <a:xfrm>
              <a:off x="18088" y="1191301"/>
              <a:ext cx="2891307" cy="509066"/>
            </a:xfrm>
            <a:prstGeom prst="rect">
              <a:avLst/>
            </a:prstGeom>
            <a:noFill/>
            <a:ln>
              <a:noFill/>
            </a:ln>
          </p:spPr>
          <p:txBody>
            <a:bodyPr anchorCtr="0" anchor="ctr" bIns="87625" lIns="87625" rIns="87625" tIns="87625">
              <a:noAutofit/>
            </a:bodyPr>
            <a:lstStyle/>
            <a:p>
              <a:pPr indent="0" lvl="0" marL="0" marR="0" rtl="0" algn="ctr">
                <a:lnSpc>
                  <a:spcPct val="90000"/>
                </a:lnSpc>
                <a:spcBef>
                  <a:spcPts val="0"/>
                </a:spcBef>
                <a:spcAft>
                  <a:spcPts val="0"/>
                </a:spcAft>
                <a:buSzPct val="25000"/>
                <a:buNone/>
              </a:pPr>
              <a:r>
                <a:rPr b="0" i="0" lang="en-US" sz="2300" u="none" cap="none" strike="noStrike">
                  <a:solidFill>
                    <a:schemeClr val="lt1"/>
                  </a:solidFill>
                  <a:latin typeface="Arimo"/>
                  <a:ea typeface="Arimo"/>
                  <a:cs typeface="Arimo"/>
                  <a:sym typeface="Arimo"/>
                </a:rPr>
                <a:t>Occupational Exams</a:t>
              </a:r>
            </a:p>
          </p:txBody>
        </p:sp>
        <p:sp>
          <p:nvSpPr>
            <p:cNvPr id="618" name="Shape 618"/>
            <p:cNvSpPr/>
            <p:nvPr/>
          </p:nvSpPr>
          <p:spPr>
            <a:xfrm>
              <a:off x="2250" y="1761627"/>
              <a:ext cx="2922983" cy="540742"/>
            </a:xfrm>
            <a:prstGeom prst="roundRect">
              <a:avLst>
                <a:gd fmla="val 10000" name="adj"/>
              </a:avLst>
            </a:prstGeom>
            <a:solidFill>
              <a:srgbClr val="0000FF"/>
            </a:solidFill>
            <a:ln>
              <a:noFill/>
            </a:ln>
            <a:effectLst>
              <a:outerShdw blurRad="39999" rotWithShape="0" dir="5400000" dist="20000">
                <a:srgbClr val="000000">
                  <a:alpha val="37647"/>
                </a:srgbClr>
              </a:outerShdw>
            </a:effectLst>
          </p:spPr>
          <p:txBody>
            <a:bodyPr anchorCtr="0" anchor="ctr" bIns="91425" lIns="91425" rIns="91425" tIns="91425">
              <a:noAutofit/>
            </a:bodyPr>
            <a:lstStyle/>
            <a:p>
              <a:pPr lvl="0">
                <a:spcBef>
                  <a:spcPts val="0"/>
                </a:spcBef>
                <a:buNone/>
              </a:pPr>
              <a:r>
                <a:t/>
              </a:r>
              <a:endParaRPr/>
            </a:p>
          </p:txBody>
        </p:sp>
        <p:sp>
          <p:nvSpPr>
            <p:cNvPr id="619" name="Shape 619"/>
            <p:cNvSpPr txBox="1"/>
            <p:nvPr/>
          </p:nvSpPr>
          <p:spPr>
            <a:xfrm>
              <a:off x="18088" y="1777466"/>
              <a:ext cx="2891307" cy="509066"/>
            </a:xfrm>
            <a:prstGeom prst="rect">
              <a:avLst/>
            </a:prstGeom>
            <a:noFill/>
            <a:ln>
              <a:noFill/>
            </a:ln>
          </p:spPr>
          <p:txBody>
            <a:bodyPr anchorCtr="0" anchor="ctr" bIns="64750" lIns="64750" rIns="64750" tIns="64750">
              <a:noAutofit/>
            </a:bodyPr>
            <a:lstStyle/>
            <a:p>
              <a:pPr indent="0" lvl="0" marL="0" marR="0" rtl="0" algn="ctr">
                <a:lnSpc>
                  <a:spcPct val="90000"/>
                </a:lnSpc>
                <a:spcBef>
                  <a:spcPts val="0"/>
                </a:spcBef>
                <a:spcAft>
                  <a:spcPts val="0"/>
                </a:spcAft>
                <a:buSzPct val="25000"/>
                <a:buNone/>
              </a:pPr>
              <a:r>
                <a:rPr b="0" i="0" lang="en-US" sz="1700" u="none" cap="none" strike="noStrike">
                  <a:solidFill>
                    <a:schemeClr val="lt1"/>
                  </a:solidFill>
                  <a:latin typeface="Arimo"/>
                  <a:ea typeface="Arimo"/>
                  <a:cs typeface="Arimo"/>
                  <a:sym typeface="Arimo"/>
                </a:rPr>
                <a:t>Health Maintenance Exams</a:t>
              </a:r>
            </a:p>
          </p:txBody>
        </p:sp>
        <p:sp>
          <p:nvSpPr>
            <p:cNvPr id="620" name="Shape 620"/>
            <p:cNvSpPr/>
            <p:nvPr/>
          </p:nvSpPr>
          <p:spPr>
            <a:xfrm>
              <a:off x="2250" y="2347792"/>
              <a:ext cx="2922983" cy="540742"/>
            </a:xfrm>
            <a:prstGeom prst="roundRect">
              <a:avLst>
                <a:gd fmla="val 10000" name="adj"/>
              </a:avLst>
            </a:prstGeom>
            <a:solidFill>
              <a:srgbClr val="0000FF"/>
            </a:solidFill>
            <a:ln>
              <a:noFill/>
            </a:ln>
            <a:effectLst>
              <a:outerShdw blurRad="39999" rotWithShape="0" dir="5400000" dist="20000">
                <a:srgbClr val="000000">
                  <a:alpha val="37647"/>
                </a:srgbClr>
              </a:outerShdw>
            </a:effectLst>
          </p:spPr>
          <p:txBody>
            <a:bodyPr anchorCtr="0" anchor="ctr" bIns="91425" lIns="91425" rIns="91425" tIns="91425">
              <a:noAutofit/>
            </a:bodyPr>
            <a:lstStyle/>
            <a:p>
              <a:pPr lvl="0">
                <a:spcBef>
                  <a:spcPts val="0"/>
                </a:spcBef>
                <a:buNone/>
              </a:pPr>
              <a:r>
                <a:t/>
              </a:r>
              <a:endParaRPr/>
            </a:p>
          </p:txBody>
        </p:sp>
        <p:sp>
          <p:nvSpPr>
            <p:cNvPr id="621" name="Shape 621"/>
            <p:cNvSpPr txBox="1"/>
            <p:nvPr/>
          </p:nvSpPr>
          <p:spPr>
            <a:xfrm>
              <a:off x="18088" y="2363631"/>
              <a:ext cx="2891307" cy="509066"/>
            </a:xfrm>
            <a:prstGeom prst="rect">
              <a:avLst/>
            </a:prstGeom>
            <a:noFill/>
            <a:ln>
              <a:noFill/>
            </a:ln>
          </p:spPr>
          <p:txBody>
            <a:bodyPr anchorCtr="0" anchor="ctr" bIns="64750" lIns="64750" rIns="64750" tIns="64750">
              <a:noAutofit/>
            </a:bodyPr>
            <a:lstStyle/>
            <a:p>
              <a:pPr indent="0" lvl="0" marL="0" marR="0" rtl="0" algn="ctr">
                <a:lnSpc>
                  <a:spcPct val="90000"/>
                </a:lnSpc>
                <a:spcBef>
                  <a:spcPts val="0"/>
                </a:spcBef>
                <a:spcAft>
                  <a:spcPts val="0"/>
                </a:spcAft>
                <a:buSzPct val="25000"/>
                <a:buNone/>
              </a:pPr>
              <a:r>
                <a:rPr b="0" i="0" lang="en-US" sz="1700" u="none" cap="none" strike="noStrike">
                  <a:solidFill>
                    <a:schemeClr val="lt1"/>
                  </a:solidFill>
                  <a:latin typeface="Arimo"/>
                  <a:ea typeface="Arimo"/>
                  <a:cs typeface="Arimo"/>
                  <a:sym typeface="Arimo"/>
                </a:rPr>
                <a:t>Travel Clearance</a:t>
              </a:r>
            </a:p>
          </p:txBody>
        </p:sp>
        <p:sp>
          <p:nvSpPr>
            <p:cNvPr id="622" name="Shape 622"/>
            <p:cNvSpPr/>
            <p:nvPr/>
          </p:nvSpPr>
          <p:spPr>
            <a:xfrm>
              <a:off x="0" y="2936971"/>
              <a:ext cx="2922983" cy="540742"/>
            </a:xfrm>
            <a:prstGeom prst="roundRect">
              <a:avLst>
                <a:gd fmla="val 10000" name="adj"/>
              </a:avLst>
            </a:prstGeom>
            <a:solidFill>
              <a:srgbClr val="0000FF"/>
            </a:solidFill>
            <a:ln>
              <a:noFill/>
            </a:ln>
            <a:effectLst>
              <a:outerShdw blurRad="39999" rotWithShape="0" dir="5400000" dist="20000">
                <a:srgbClr val="000000">
                  <a:alpha val="37647"/>
                </a:srgbClr>
              </a:outerShdw>
            </a:effectLst>
          </p:spPr>
          <p:txBody>
            <a:bodyPr anchorCtr="0" anchor="ctr" bIns="91425" lIns="91425" rIns="91425" tIns="91425">
              <a:noAutofit/>
            </a:bodyPr>
            <a:lstStyle/>
            <a:p>
              <a:pPr lvl="0">
                <a:spcBef>
                  <a:spcPts val="0"/>
                </a:spcBef>
                <a:buNone/>
              </a:pPr>
              <a:r>
                <a:t/>
              </a:r>
              <a:endParaRPr/>
            </a:p>
          </p:txBody>
        </p:sp>
        <p:sp>
          <p:nvSpPr>
            <p:cNvPr id="623" name="Shape 623"/>
            <p:cNvSpPr txBox="1"/>
            <p:nvPr/>
          </p:nvSpPr>
          <p:spPr>
            <a:xfrm>
              <a:off x="15838" y="2952808"/>
              <a:ext cx="2891307" cy="509066"/>
            </a:xfrm>
            <a:prstGeom prst="rect">
              <a:avLst/>
            </a:prstGeom>
            <a:noFill/>
            <a:ln>
              <a:noFill/>
            </a:ln>
          </p:spPr>
          <p:txBody>
            <a:bodyPr anchorCtr="0" anchor="ctr" bIns="64750" lIns="64750" rIns="64750" tIns="64750">
              <a:noAutofit/>
            </a:bodyPr>
            <a:lstStyle/>
            <a:p>
              <a:pPr indent="0" lvl="0" marL="0" marR="0" rtl="0" algn="ctr">
                <a:lnSpc>
                  <a:spcPct val="90000"/>
                </a:lnSpc>
                <a:spcBef>
                  <a:spcPts val="0"/>
                </a:spcBef>
                <a:spcAft>
                  <a:spcPts val="0"/>
                </a:spcAft>
                <a:buSzPct val="25000"/>
                <a:buNone/>
              </a:pPr>
              <a:r>
                <a:rPr b="0" i="0" lang="en-US" sz="1700" u="none" cap="none" strike="noStrike">
                  <a:solidFill>
                    <a:schemeClr val="lt1"/>
                  </a:solidFill>
                  <a:latin typeface="Arimo"/>
                  <a:ea typeface="Arimo"/>
                  <a:cs typeface="Arimo"/>
                  <a:sym typeface="Arimo"/>
                </a:rPr>
                <a:t>Emergency Medical</a:t>
              </a:r>
            </a:p>
          </p:txBody>
        </p:sp>
        <p:sp>
          <p:nvSpPr>
            <p:cNvPr id="624" name="Shape 624"/>
            <p:cNvSpPr/>
            <p:nvPr/>
          </p:nvSpPr>
          <p:spPr>
            <a:xfrm>
              <a:off x="2250" y="3520121"/>
              <a:ext cx="2922983" cy="540742"/>
            </a:xfrm>
            <a:prstGeom prst="roundRect">
              <a:avLst>
                <a:gd fmla="val 10000" name="adj"/>
              </a:avLst>
            </a:prstGeom>
            <a:solidFill>
              <a:srgbClr val="0000FF"/>
            </a:solidFill>
            <a:ln>
              <a:noFill/>
            </a:ln>
            <a:effectLst>
              <a:outerShdw blurRad="39999" rotWithShape="0" dir="5400000" dist="20000">
                <a:srgbClr val="000000">
                  <a:alpha val="37647"/>
                </a:srgbClr>
              </a:outerShdw>
            </a:effectLst>
          </p:spPr>
          <p:txBody>
            <a:bodyPr anchorCtr="0" anchor="ctr" bIns="91425" lIns="91425" rIns="91425" tIns="91425">
              <a:noAutofit/>
            </a:bodyPr>
            <a:lstStyle/>
            <a:p>
              <a:pPr lvl="0">
                <a:spcBef>
                  <a:spcPts val="0"/>
                </a:spcBef>
                <a:buNone/>
              </a:pPr>
              <a:r>
                <a:t/>
              </a:r>
              <a:endParaRPr/>
            </a:p>
          </p:txBody>
        </p:sp>
        <p:sp>
          <p:nvSpPr>
            <p:cNvPr id="625" name="Shape 625"/>
            <p:cNvSpPr txBox="1"/>
            <p:nvPr/>
          </p:nvSpPr>
          <p:spPr>
            <a:xfrm>
              <a:off x="18088" y="3535960"/>
              <a:ext cx="2891307" cy="509066"/>
            </a:xfrm>
            <a:prstGeom prst="rect">
              <a:avLst/>
            </a:prstGeom>
            <a:noFill/>
            <a:ln>
              <a:noFill/>
            </a:ln>
          </p:spPr>
          <p:txBody>
            <a:bodyPr anchorCtr="0" anchor="ctr" bIns="64750" lIns="64750" rIns="64750" tIns="64750">
              <a:noAutofit/>
            </a:bodyPr>
            <a:lstStyle/>
            <a:p>
              <a:pPr indent="0" lvl="0" marL="0" marR="0" rtl="0" algn="ctr">
                <a:lnSpc>
                  <a:spcPct val="90000"/>
                </a:lnSpc>
                <a:spcBef>
                  <a:spcPts val="0"/>
                </a:spcBef>
                <a:spcAft>
                  <a:spcPts val="0"/>
                </a:spcAft>
                <a:buSzPct val="25000"/>
                <a:buNone/>
              </a:pPr>
              <a:r>
                <a:rPr b="0" i="0" lang="en-US" sz="1700" u="none" cap="none" strike="noStrike">
                  <a:solidFill>
                    <a:schemeClr val="lt1"/>
                  </a:solidFill>
                  <a:latin typeface="Arimo"/>
                  <a:ea typeface="Arimo"/>
                  <a:cs typeface="Arimo"/>
                  <a:sym typeface="Arimo"/>
                </a:rPr>
                <a:t>Walk-in Assistance</a:t>
              </a:r>
            </a:p>
          </p:txBody>
        </p:sp>
        <p:sp>
          <p:nvSpPr>
            <p:cNvPr id="626" name="Shape 626"/>
            <p:cNvSpPr/>
            <p:nvPr/>
          </p:nvSpPr>
          <p:spPr>
            <a:xfrm>
              <a:off x="3170765" y="589299"/>
              <a:ext cx="2922983" cy="540742"/>
            </a:xfrm>
            <a:prstGeom prst="roundRect">
              <a:avLst>
                <a:gd fmla="val 10000" name="adj"/>
              </a:avLst>
            </a:prstGeom>
            <a:solidFill>
              <a:srgbClr val="0000FF"/>
            </a:solidFill>
            <a:ln>
              <a:noFill/>
            </a:ln>
            <a:effectLst>
              <a:outerShdw blurRad="39999" rotWithShape="0" dir="5400000" dist="20000">
                <a:srgbClr val="000000">
                  <a:alpha val="37647"/>
                </a:srgbClr>
              </a:outerShdw>
            </a:effectLst>
          </p:spPr>
          <p:txBody>
            <a:bodyPr anchorCtr="0" anchor="ctr" bIns="91425" lIns="91425" rIns="91425" tIns="91425">
              <a:noAutofit/>
            </a:bodyPr>
            <a:lstStyle/>
            <a:p>
              <a:pPr lvl="0">
                <a:spcBef>
                  <a:spcPts val="0"/>
                </a:spcBef>
                <a:buNone/>
              </a:pPr>
              <a:r>
                <a:t/>
              </a:r>
              <a:endParaRPr/>
            </a:p>
          </p:txBody>
        </p:sp>
        <p:sp>
          <p:nvSpPr>
            <p:cNvPr id="627" name="Shape 627"/>
            <p:cNvSpPr txBox="1"/>
            <p:nvPr/>
          </p:nvSpPr>
          <p:spPr>
            <a:xfrm>
              <a:off x="3186602" y="605137"/>
              <a:ext cx="2891307" cy="509066"/>
            </a:xfrm>
            <a:prstGeom prst="rect">
              <a:avLst/>
            </a:prstGeom>
            <a:noFill/>
            <a:ln>
              <a:noFill/>
            </a:ln>
          </p:spPr>
          <p:txBody>
            <a:bodyPr anchorCtr="0" anchor="ctr" bIns="91425" lIns="91425" rIns="91425" tIns="91425">
              <a:noAutofit/>
            </a:bodyPr>
            <a:lstStyle/>
            <a:p>
              <a:pPr indent="0" lvl="0" marL="0" marR="0" rtl="0" algn="ctr">
                <a:lnSpc>
                  <a:spcPct val="90000"/>
                </a:lnSpc>
                <a:spcBef>
                  <a:spcPts val="0"/>
                </a:spcBef>
                <a:spcAft>
                  <a:spcPts val="0"/>
                </a:spcAft>
                <a:buSzPct val="25000"/>
                <a:buNone/>
              </a:pPr>
              <a:r>
                <a:rPr b="0" i="0" lang="en-US" sz="2400" u="none" cap="none" strike="noStrike">
                  <a:solidFill>
                    <a:schemeClr val="lt1"/>
                  </a:solidFill>
                  <a:latin typeface="Arimo"/>
                  <a:ea typeface="Arimo"/>
                  <a:cs typeface="Arimo"/>
                  <a:sym typeface="Arimo"/>
                </a:rPr>
                <a:t>Wellness Program</a:t>
              </a:r>
            </a:p>
          </p:txBody>
        </p:sp>
        <p:sp>
          <p:nvSpPr>
            <p:cNvPr id="628" name="Shape 628"/>
            <p:cNvSpPr/>
            <p:nvPr/>
          </p:nvSpPr>
          <p:spPr>
            <a:xfrm>
              <a:off x="3170765" y="1175463"/>
              <a:ext cx="2922983" cy="540742"/>
            </a:xfrm>
            <a:prstGeom prst="roundRect">
              <a:avLst>
                <a:gd fmla="val 10000" name="adj"/>
              </a:avLst>
            </a:prstGeom>
            <a:solidFill>
              <a:srgbClr val="0000FF"/>
            </a:solidFill>
            <a:ln>
              <a:noFill/>
            </a:ln>
            <a:effectLst>
              <a:outerShdw blurRad="39999" rotWithShape="0" dir="5400000" dist="20000">
                <a:srgbClr val="000000">
                  <a:alpha val="37647"/>
                </a:srgbClr>
              </a:outerShdw>
            </a:effectLst>
          </p:spPr>
          <p:txBody>
            <a:bodyPr anchorCtr="0" anchor="ctr" bIns="91425" lIns="91425" rIns="91425" tIns="91425">
              <a:noAutofit/>
            </a:bodyPr>
            <a:lstStyle/>
            <a:p>
              <a:pPr lvl="0">
                <a:spcBef>
                  <a:spcPts val="0"/>
                </a:spcBef>
                <a:buNone/>
              </a:pPr>
              <a:r>
                <a:t/>
              </a:r>
              <a:endParaRPr/>
            </a:p>
          </p:txBody>
        </p:sp>
        <p:sp>
          <p:nvSpPr>
            <p:cNvPr id="629" name="Shape 629"/>
            <p:cNvSpPr txBox="1"/>
            <p:nvPr/>
          </p:nvSpPr>
          <p:spPr>
            <a:xfrm>
              <a:off x="3186602" y="1191301"/>
              <a:ext cx="2891307" cy="509066"/>
            </a:xfrm>
            <a:prstGeom prst="rect">
              <a:avLst/>
            </a:prstGeom>
            <a:noFill/>
            <a:ln>
              <a:noFill/>
            </a:ln>
          </p:spPr>
          <p:txBody>
            <a:bodyPr anchorCtr="0" anchor="ctr" bIns="87625" lIns="87625" rIns="87625" tIns="87625">
              <a:noAutofit/>
            </a:bodyPr>
            <a:lstStyle/>
            <a:p>
              <a:pPr indent="0" lvl="0" marL="0" marR="0" rtl="0" algn="ctr">
                <a:lnSpc>
                  <a:spcPct val="90000"/>
                </a:lnSpc>
                <a:spcBef>
                  <a:spcPts val="0"/>
                </a:spcBef>
                <a:spcAft>
                  <a:spcPts val="0"/>
                </a:spcAft>
                <a:buSzPct val="25000"/>
                <a:buNone/>
              </a:pPr>
              <a:r>
                <a:rPr b="0" i="0" lang="en-US" sz="2300" u="none" cap="none" strike="noStrike">
                  <a:solidFill>
                    <a:schemeClr val="lt1"/>
                  </a:solidFill>
                  <a:latin typeface="Arimo"/>
                  <a:ea typeface="Arimo"/>
                  <a:cs typeface="Arimo"/>
                  <a:sym typeface="Arimo"/>
                </a:rPr>
                <a:t>Fitness Center</a:t>
              </a:r>
            </a:p>
          </p:txBody>
        </p:sp>
        <p:sp>
          <p:nvSpPr>
            <p:cNvPr id="630" name="Shape 630"/>
            <p:cNvSpPr/>
            <p:nvPr/>
          </p:nvSpPr>
          <p:spPr>
            <a:xfrm>
              <a:off x="3170765" y="1761627"/>
              <a:ext cx="2922983" cy="540742"/>
            </a:xfrm>
            <a:prstGeom prst="roundRect">
              <a:avLst>
                <a:gd fmla="val 10000" name="adj"/>
              </a:avLst>
            </a:prstGeom>
            <a:solidFill>
              <a:srgbClr val="0000FF"/>
            </a:solidFill>
            <a:ln>
              <a:noFill/>
            </a:ln>
            <a:effectLst>
              <a:outerShdw blurRad="39999" rotWithShape="0" dir="5400000" dist="20000">
                <a:srgbClr val="000000">
                  <a:alpha val="37647"/>
                </a:srgbClr>
              </a:outerShdw>
            </a:effectLst>
          </p:spPr>
          <p:txBody>
            <a:bodyPr anchorCtr="0" anchor="ctr" bIns="91425" lIns="91425" rIns="91425" tIns="91425">
              <a:noAutofit/>
            </a:bodyPr>
            <a:lstStyle/>
            <a:p>
              <a:pPr lvl="0">
                <a:spcBef>
                  <a:spcPts val="0"/>
                </a:spcBef>
                <a:buNone/>
              </a:pPr>
              <a:r>
                <a:t/>
              </a:r>
              <a:endParaRPr/>
            </a:p>
          </p:txBody>
        </p:sp>
        <p:sp>
          <p:nvSpPr>
            <p:cNvPr id="631" name="Shape 631"/>
            <p:cNvSpPr txBox="1"/>
            <p:nvPr/>
          </p:nvSpPr>
          <p:spPr>
            <a:xfrm>
              <a:off x="3186602" y="1777466"/>
              <a:ext cx="2891307" cy="509066"/>
            </a:xfrm>
            <a:prstGeom prst="rect">
              <a:avLst/>
            </a:prstGeom>
            <a:noFill/>
            <a:ln>
              <a:noFill/>
            </a:ln>
          </p:spPr>
          <p:txBody>
            <a:bodyPr anchorCtr="0" anchor="ctr" bIns="64750" lIns="64750" rIns="64750" tIns="64750">
              <a:noAutofit/>
            </a:bodyPr>
            <a:lstStyle/>
            <a:p>
              <a:pPr indent="0" lvl="0" marL="0" marR="0" rtl="0" algn="ctr">
                <a:lnSpc>
                  <a:spcPct val="90000"/>
                </a:lnSpc>
                <a:spcBef>
                  <a:spcPts val="0"/>
                </a:spcBef>
                <a:spcAft>
                  <a:spcPts val="0"/>
                </a:spcAft>
                <a:buSzPct val="25000"/>
                <a:buNone/>
              </a:pPr>
              <a:r>
                <a:rPr b="0" i="0" lang="en-US" sz="1700" u="none" cap="none" strike="noStrike">
                  <a:solidFill>
                    <a:schemeClr val="lt1"/>
                  </a:solidFill>
                  <a:latin typeface="Arimo"/>
                  <a:ea typeface="Arimo"/>
                  <a:cs typeface="Arimo"/>
                  <a:sym typeface="Arimo"/>
                </a:rPr>
                <a:t>Employee Assistance</a:t>
              </a:r>
            </a:p>
          </p:txBody>
        </p:sp>
        <p:sp>
          <p:nvSpPr>
            <p:cNvPr id="632" name="Shape 632"/>
            <p:cNvSpPr/>
            <p:nvPr/>
          </p:nvSpPr>
          <p:spPr>
            <a:xfrm>
              <a:off x="3170765" y="2347792"/>
              <a:ext cx="2922983" cy="540742"/>
            </a:xfrm>
            <a:prstGeom prst="roundRect">
              <a:avLst>
                <a:gd fmla="val 10000" name="adj"/>
              </a:avLst>
            </a:prstGeom>
            <a:solidFill>
              <a:srgbClr val="0000FF"/>
            </a:solidFill>
            <a:ln>
              <a:noFill/>
            </a:ln>
            <a:effectLst>
              <a:outerShdw blurRad="39999" rotWithShape="0" dir="5400000" dist="20000">
                <a:srgbClr val="000000">
                  <a:alpha val="37647"/>
                </a:srgbClr>
              </a:outerShdw>
            </a:effectLst>
          </p:spPr>
          <p:txBody>
            <a:bodyPr anchorCtr="0" anchor="ctr" bIns="91425" lIns="91425" rIns="91425" tIns="91425">
              <a:noAutofit/>
            </a:bodyPr>
            <a:lstStyle/>
            <a:p>
              <a:pPr lvl="0">
                <a:spcBef>
                  <a:spcPts val="0"/>
                </a:spcBef>
                <a:buNone/>
              </a:pPr>
              <a:r>
                <a:t/>
              </a:r>
              <a:endParaRPr/>
            </a:p>
          </p:txBody>
        </p:sp>
        <p:sp>
          <p:nvSpPr>
            <p:cNvPr id="633" name="Shape 633"/>
            <p:cNvSpPr txBox="1"/>
            <p:nvPr/>
          </p:nvSpPr>
          <p:spPr>
            <a:xfrm>
              <a:off x="3186602" y="2363631"/>
              <a:ext cx="2891307" cy="509066"/>
            </a:xfrm>
            <a:prstGeom prst="rect">
              <a:avLst/>
            </a:prstGeom>
            <a:noFill/>
            <a:ln>
              <a:noFill/>
            </a:ln>
          </p:spPr>
          <p:txBody>
            <a:bodyPr anchorCtr="0" anchor="ctr" bIns="64750" lIns="64750" rIns="64750" tIns="64750">
              <a:noAutofit/>
            </a:bodyPr>
            <a:lstStyle/>
            <a:p>
              <a:pPr indent="0" lvl="0" marL="0" marR="0" rtl="0" algn="ctr">
                <a:lnSpc>
                  <a:spcPct val="90000"/>
                </a:lnSpc>
                <a:spcBef>
                  <a:spcPts val="0"/>
                </a:spcBef>
                <a:spcAft>
                  <a:spcPts val="0"/>
                </a:spcAft>
                <a:buSzPct val="25000"/>
                <a:buNone/>
              </a:pPr>
              <a:r>
                <a:rPr b="0" i="0" lang="en-US" sz="1700" u="none" cap="none" strike="noStrike">
                  <a:solidFill>
                    <a:schemeClr val="lt1"/>
                  </a:solidFill>
                  <a:latin typeface="Arimo"/>
                  <a:ea typeface="Arimo"/>
                  <a:cs typeface="Arimo"/>
                  <a:sym typeface="Arimo"/>
                </a:rPr>
                <a:t>Wellness Education</a:t>
              </a:r>
            </a:p>
          </p:txBody>
        </p:sp>
      </p:gr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37" name="Shape 637"/>
        <p:cNvGrpSpPr/>
        <p:nvPr/>
      </p:nvGrpSpPr>
      <p:grpSpPr>
        <a:xfrm>
          <a:off x="0" y="0"/>
          <a:ext cx="0" cy="0"/>
          <a:chOff x="0" y="0"/>
          <a:chExt cx="0" cy="0"/>
        </a:xfrm>
      </p:grpSpPr>
      <p:sp>
        <p:nvSpPr>
          <p:cNvPr id="638" name="Shape 638"/>
          <p:cNvSpPr txBox="1"/>
          <p:nvPr>
            <p:ph idx="10" type="dt"/>
          </p:nvPr>
        </p:nvSpPr>
        <p:spPr>
          <a:xfrm>
            <a:off x="685800" y="6248400"/>
            <a:ext cx="3200399" cy="4572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Times New Roman"/>
              <a:buNone/>
            </a:pPr>
            <a:r>
              <a:rPr b="0" i="0" lang="en-US" sz="1400" u="none" cap="none" strike="noStrike">
                <a:solidFill>
                  <a:srgbClr val="000000"/>
                </a:solidFill>
                <a:latin typeface="Times New Roman"/>
                <a:ea typeface="Times New Roman"/>
                <a:cs typeface="Times New Roman"/>
                <a:sym typeface="Times New Roman"/>
              </a:rPr>
              <a:t>VPPPA Region IX Conference</a:t>
            </a:r>
          </a:p>
        </p:txBody>
      </p:sp>
      <p:sp>
        <p:nvSpPr>
          <p:cNvPr id="639" name="Shape 639"/>
          <p:cNvSpPr txBox="1"/>
          <p:nvPr>
            <p:ph idx="12" type="sldNum"/>
          </p:nvPr>
        </p:nvSpPr>
        <p:spPr>
          <a:xfrm>
            <a:off x="6553200" y="6248400"/>
            <a:ext cx="1904999" cy="457200"/>
          </a:xfrm>
          <a:prstGeom prst="rect">
            <a:avLst/>
          </a:prstGeom>
          <a:noFill/>
          <a:ln>
            <a:noFill/>
          </a:ln>
        </p:spPr>
        <p:txBody>
          <a:bodyPr anchorCtr="0" anchor="t" bIns="45700" lIns="91425" rIns="91425" tIns="45700">
            <a:noAutofit/>
          </a:bodyPr>
          <a:lstStyle/>
          <a:p>
            <a:pPr indent="0" lvl="0" marL="0" marR="0" rtl="0" algn="r">
              <a:lnSpc>
                <a:spcPct val="100000"/>
              </a:lnSpc>
              <a:spcBef>
                <a:spcPts val="0"/>
              </a:spcBef>
              <a:spcAft>
                <a:spcPts val="0"/>
              </a:spcAft>
              <a:buClr>
                <a:srgbClr val="000000"/>
              </a:buClr>
              <a:buSzPct val="25000"/>
              <a:buFont typeface="Times New Roman"/>
              <a:buNone/>
            </a:pPr>
            <a:fld id="{00000000-1234-1234-1234-123412341234}" type="slidenum">
              <a:rPr b="0" i="0" lang="en-US" sz="1400" u="none" cap="none" strike="noStrike">
                <a:solidFill>
                  <a:srgbClr val="000000"/>
                </a:solidFill>
                <a:latin typeface="Times New Roman"/>
                <a:ea typeface="Times New Roman"/>
                <a:cs typeface="Times New Roman"/>
                <a:sym typeface="Times New Roman"/>
              </a:rPr>
              <a:t>‹#›</a:t>
            </a:fld>
          </a:p>
        </p:txBody>
      </p:sp>
      <p:pic>
        <p:nvPicPr>
          <p:cNvPr descr="C:\Users\dbking2\Pictures\11-24-2009\DSC00061.JPG" id="640" name="Shape 640"/>
          <p:cNvPicPr preferRelativeResize="0"/>
          <p:nvPr/>
        </p:nvPicPr>
        <p:blipFill rotWithShape="1">
          <a:blip r:embed="rId3">
            <a:alphaModFix/>
          </a:blip>
          <a:srcRect b="0" l="0" r="0" t="0"/>
          <a:stretch/>
        </p:blipFill>
        <p:spPr>
          <a:xfrm>
            <a:off x="-279400" y="647700"/>
            <a:ext cx="9499599" cy="62103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94" name="Shape 394"/>
        <p:cNvGrpSpPr/>
        <p:nvPr/>
      </p:nvGrpSpPr>
      <p:grpSpPr>
        <a:xfrm>
          <a:off x="0" y="0"/>
          <a:ext cx="0" cy="0"/>
          <a:chOff x="0" y="0"/>
          <a:chExt cx="0" cy="0"/>
        </a:xfrm>
      </p:grpSpPr>
      <p:pic>
        <p:nvPicPr>
          <p:cNvPr descr="C:\Users\kashford\Documents\Ames Exchange\Exchange\Artwork\NASA-powerpoint-background.jpg" id="395" name="Shape 395"/>
          <p:cNvPicPr preferRelativeResize="0"/>
          <p:nvPr/>
        </p:nvPicPr>
        <p:blipFill rotWithShape="1">
          <a:blip r:embed="rId3">
            <a:alphaModFix/>
          </a:blip>
          <a:srcRect b="0" l="0" r="0" t="0"/>
          <a:stretch/>
        </p:blipFill>
        <p:spPr>
          <a:xfrm>
            <a:off x="-73034" y="-59566"/>
            <a:ext cx="9369433" cy="7031945"/>
          </a:xfrm>
          <a:prstGeom prst="rect">
            <a:avLst/>
          </a:prstGeom>
          <a:noFill/>
          <a:ln>
            <a:noFill/>
          </a:ln>
        </p:spPr>
      </p:pic>
      <p:sp>
        <p:nvSpPr>
          <p:cNvPr id="396" name="Shape 396"/>
          <p:cNvSpPr txBox="1"/>
          <p:nvPr>
            <p:ph type="title"/>
          </p:nvPr>
        </p:nvSpPr>
        <p:spPr>
          <a:xfrm>
            <a:off x="457200" y="0"/>
            <a:ext cx="8229600" cy="1143000"/>
          </a:xfrm>
          <a:prstGeom prst="rect">
            <a:avLst/>
          </a:prstGeom>
          <a:noFill/>
          <a:ln>
            <a:noFill/>
          </a:ln>
        </p:spPr>
        <p:txBody>
          <a:bodyPr anchorCtr="0" anchor="ctr" bIns="45700" lIns="91425" rIns="91425" tIns="45700">
            <a:noAutofit/>
          </a:bodyPr>
          <a:lstStyle/>
          <a:p>
            <a:pPr indent="0" lvl="0" marL="0" marR="0" rtl="0" algn="ctr">
              <a:spcBef>
                <a:spcPts val="0"/>
              </a:spcBef>
              <a:buClr>
                <a:schemeClr val="dk1"/>
              </a:buClr>
              <a:buSzPct val="25000"/>
              <a:buFont typeface="Calibri"/>
              <a:buNone/>
            </a:pPr>
            <a:r>
              <a:rPr b="0" i="0" lang="en-US" sz="4400" u="none" cap="none" strike="noStrike">
                <a:solidFill>
                  <a:schemeClr val="dk1"/>
                </a:solidFill>
                <a:latin typeface="Calibri"/>
                <a:ea typeface="Calibri"/>
                <a:cs typeface="Calibri"/>
                <a:sym typeface="Calibri"/>
              </a:rPr>
              <a:t>About</a:t>
            </a:r>
          </a:p>
        </p:txBody>
      </p:sp>
      <p:sp>
        <p:nvSpPr>
          <p:cNvPr id="397" name="Shape 397"/>
          <p:cNvSpPr txBox="1"/>
          <p:nvPr>
            <p:ph idx="1" type="body"/>
          </p:nvPr>
        </p:nvSpPr>
        <p:spPr>
          <a:xfrm>
            <a:off x="304800" y="1447800"/>
            <a:ext cx="8381999" cy="5410200"/>
          </a:xfrm>
          <a:prstGeom prst="rect">
            <a:avLst/>
          </a:prstGeom>
          <a:noFill/>
          <a:ln>
            <a:noFill/>
          </a:ln>
        </p:spPr>
        <p:txBody>
          <a:bodyPr anchorCtr="0" anchor="t" bIns="45700" lIns="91425" rIns="91425" tIns="45700">
            <a:noAutofit/>
          </a:bodyPr>
          <a:lstStyle/>
          <a:p>
            <a:pPr indent="-342900" lvl="0" marL="342900" marR="0" rtl="0" algn="l">
              <a:spcBef>
                <a:spcPts val="0"/>
              </a:spcBef>
              <a:spcAft>
                <a:spcPts val="0"/>
              </a:spcAft>
              <a:buClr>
                <a:schemeClr val="dk1"/>
              </a:buClr>
              <a:buSzPct val="100000"/>
              <a:buFont typeface="Arial"/>
              <a:buChar char="•"/>
            </a:pPr>
            <a:r>
              <a:rPr b="0" i="0" lang="en-US" sz="3200" u="none" cap="none" strike="noStrike">
                <a:solidFill>
                  <a:schemeClr val="dk1"/>
                </a:solidFill>
                <a:latin typeface="Calibri"/>
                <a:ea typeface="Calibri"/>
                <a:cs typeface="Calibri"/>
                <a:sym typeface="Calibri"/>
              </a:rPr>
              <a:t>NASA Ames Exchange</a:t>
            </a:r>
          </a:p>
          <a:p>
            <a:pPr indent="-285750" lvl="1" marL="742950" marR="0" rtl="0" algn="l">
              <a:spcBef>
                <a:spcPts val="560"/>
              </a:spcBef>
              <a:spcAft>
                <a:spcPts val="0"/>
              </a:spcAft>
              <a:buClr>
                <a:schemeClr val="dk1"/>
              </a:buClr>
              <a:buSzPct val="100000"/>
              <a:buFont typeface="Arial"/>
              <a:buChar char="–"/>
            </a:pPr>
            <a:r>
              <a:rPr b="0" i="0" lang="en-US" sz="2800" u="none" cap="none" strike="noStrike">
                <a:solidFill>
                  <a:schemeClr val="dk1"/>
                </a:solidFill>
                <a:latin typeface="Calibri"/>
                <a:ea typeface="Calibri"/>
                <a:cs typeface="Calibri"/>
                <a:sym typeface="Calibri"/>
              </a:rPr>
              <a:t>All Commerce on base</a:t>
            </a:r>
          </a:p>
          <a:p>
            <a:pPr indent="-285750" lvl="1" marL="742950" marR="0" rtl="0" algn="l">
              <a:spcBef>
                <a:spcPts val="560"/>
              </a:spcBef>
              <a:spcAft>
                <a:spcPts val="0"/>
              </a:spcAft>
              <a:buClr>
                <a:schemeClr val="dk1"/>
              </a:buClr>
              <a:buSzPct val="100000"/>
              <a:buFont typeface="Arial"/>
              <a:buChar char="–"/>
            </a:pPr>
            <a:r>
              <a:rPr b="0" i="0" lang="en-US" sz="2800" u="none" cap="none" strike="noStrike">
                <a:solidFill>
                  <a:schemeClr val="dk1"/>
                </a:solidFill>
                <a:latin typeface="Calibri"/>
                <a:ea typeface="Calibri"/>
                <a:cs typeface="Calibri"/>
                <a:sym typeface="Calibri"/>
              </a:rPr>
              <a:t>Instrumentality of the Federal Government</a:t>
            </a:r>
          </a:p>
          <a:p>
            <a:pPr indent="-342900" lvl="0" marL="342900" marR="0" rtl="0" algn="l">
              <a:spcBef>
                <a:spcPts val="640"/>
              </a:spcBef>
              <a:spcAft>
                <a:spcPts val="0"/>
              </a:spcAft>
              <a:buClr>
                <a:schemeClr val="dk1"/>
              </a:buClr>
              <a:buSzPct val="100000"/>
              <a:buFont typeface="Arial"/>
              <a:buChar char="•"/>
            </a:pPr>
            <a:r>
              <a:rPr b="0" i="0" lang="en-US" sz="3200" u="none" cap="none" strike="noStrike">
                <a:solidFill>
                  <a:schemeClr val="dk1"/>
                </a:solidFill>
                <a:latin typeface="Calibri"/>
                <a:ea typeface="Calibri"/>
                <a:cs typeface="Calibri"/>
                <a:sym typeface="Calibri"/>
              </a:rPr>
              <a:t>Goal</a:t>
            </a:r>
          </a:p>
          <a:p>
            <a:pPr indent="-285750" lvl="1" marL="742950" marR="0" rtl="0" algn="l">
              <a:spcBef>
                <a:spcPts val="560"/>
              </a:spcBef>
              <a:spcAft>
                <a:spcPts val="0"/>
              </a:spcAft>
              <a:buClr>
                <a:schemeClr val="dk1"/>
              </a:buClr>
              <a:buSzPct val="100000"/>
              <a:buFont typeface="Arial"/>
              <a:buChar char="–"/>
            </a:pPr>
            <a:r>
              <a:rPr b="0" i="0" lang="en-US" sz="2800" u="none" cap="none" strike="noStrike">
                <a:solidFill>
                  <a:schemeClr val="dk1"/>
                </a:solidFill>
                <a:latin typeface="Calibri"/>
                <a:ea typeface="Calibri"/>
                <a:cs typeface="Calibri"/>
                <a:sym typeface="Calibri"/>
              </a:rPr>
              <a:t>Morale, Welfare, and Recreation (MWR)</a:t>
            </a:r>
          </a:p>
          <a:p>
            <a:pPr indent="-342900" lvl="0" marL="342900" marR="0" rtl="0" algn="l">
              <a:spcBef>
                <a:spcPts val="640"/>
              </a:spcBef>
              <a:spcAft>
                <a:spcPts val="0"/>
              </a:spcAft>
              <a:buClr>
                <a:schemeClr val="dk1"/>
              </a:buClr>
              <a:buSzPct val="100000"/>
              <a:buFont typeface="Arial"/>
              <a:buChar char="•"/>
            </a:pPr>
            <a:r>
              <a:rPr b="0" i="0" lang="en-US" sz="3200" u="none" cap="none" strike="noStrike">
                <a:solidFill>
                  <a:schemeClr val="dk1"/>
                </a:solidFill>
                <a:latin typeface="Calibri"/>
                <a:ea typeface="Calibri"/>
                <a:cs typeface="Calibri"/>
                <a:sym typeface="Calibri"/>
              </a:rPr>
              <a:t>Funding</a:t>
            </a:r>
          </a:p>
          <a:p>
            <a:pPr indent="-285750" lvl="1" marL="742950" marR="0" rtl="0" algn="l">
              <a:spcBef>
                <a:spcPts val="560"/>
              </a:spcBef>
              <a:spcAft>
                <a:spcPts val="0"/>
              </a:spcAft>
              <a:buClr>
                <a:schemeClr val="dk1"/>
              </a:buClr>
              <a:buSzPct val="100000"/>
              <a:buFont typeface="Arial"/>
              <a:buChar char="–"/>
            </a:pPr>
            <a:r>
              <a:rPr b="0" i="0" lang="en-US" sz="2800" u="sng" cap="none" strike="noStrike">
                <a:solidFill>
                  <a:schemeClr val="dk1"/>
                </a:solidFill>
                <a:latin typeface="Calibri"/>
                <a:ea typeface="Calibri"/>
                <a:cs typeface="Calibri"/>
                <a:sym typeface="Calibri"/>
              </a:rPr>
              <a:t>Non-appropriated Funds</a:t>
            </a:r>
          </a:p>
          <a:p>
            <a:pPr indent="-285750" lvl="1" marL="742950" marR="0" rtl="0" algn="l">
              <a:spcBef>
                <a:spcPts val="560"/>
              </a:spcBef>
              <a:spcAft>
                <a:spcPts val="0"/>
              </a:spcAft>
              <a:buClr>
                <a:schemeClr val="dk1"/>
              </a:buClr>
              <a:buSzPct val="100000"/>
              <a:buFont typeface="Arial"/>
              <a:buChar char="–"/>
            </a:pPr>
            <a:r>
              <a:rPr b="0" i="0" lang="en-US" sz="2800" u="none" cap="none" strike="noStrike">
                <a:solidFill>
                  <a:schemeClr val="dk1"/>
                </a:solidFill>
                <a:latin typeface="Calibri"/>
                <a:ea typeface="Calibri"/>
                <a:cs typeface="Calibri"/>
                <a:sym typeface="Calibri"/>
              </a:rPr>
              <a:t>Self-sustained</a:t>
            </a:r>
          </a:p>
          <a:p>
            <a:pPr indent="-285750" lvl="1" marL="742950" marR="0" rtl="0" algn="l">
              <a:spcBef>
                <a:spcPts val="560"/>
              </a:spcBef>
              <a:buClr>
                <a:schemeClr val="dk1"/>
              </a:buClr>
              <a:buSzPct val="100000"/>
              <a:buFont typeface="Arial"/>
              <a:buChar char="–"/>
            </a:pPr>
            <a:r>
              <a:rPr b="0" i="0" lang="en-US" sz="2800" u="none" cap="none" strike="noStrike">
                <a:solidFill>
                  <a:schemeClr val="dk1"/>
                </a:solidFill>
                <a:latin typeface="Calibri"/>
                <a:ea typeface="Calibri"/>
                <a:cs typeface="Calibri"/>
                <a:sym typeface="Calibri"/>
              </a:rPr>
              <a:t>Small appropriated funds budget ($30k)</a:t>
            </a: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44" name="Shape 644"/>
        <p:cNvGrpSpPr/>
        <p:nvPr/>
      </p:nvGrpSpPr>
      <p:grpSpPr>
        <a:xfrm>
          <a:off x="0" y="0"/>
          <a:ext cx="0" cy="0"/>
          <a:chOff x="0" y="0"/>
          <a:chExt cx="0" cy="0"/>
        </a:xfrm>
      </p:grpSpPr>
      <p:sp>
        <p:nvSpPr>
          <p:cNvPr id="645" name="Shape 645"/>
          <p:cNvSpPr txBox="1"/>
          <p:nvPr>
            <p:ph idx="12" type="sldNum"/>
          </p:nvPr>
        </p:nvSpPr>
        <p:spPr>
          <a:xfrm>
            <a:off x="685800" y="6248400"/>
            <a:ext cx="3200399" cy="4572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FFFFCC"/>
              </a:buClr>
              <a:buSzPct val="25000"/>
              <a:buFont typeface="Times New Roman"/>
              <a:buNone/>
            </a:pPr>
            <a:fld id="{00000000-1234-1234-1234-123412341234}" type="slidenum">
              <a:rPr b="0" i="0" lang="en-US" sz="1400" u="none" cap="none" strike="noStrike">
                <a:solidFill>
                  <a:srgbClr val="FFFFCC"/>
                </a:solidFill>
                <a:latin typeface="Times New Roman"/>
                <a:ea typeface="Times New Roman"/>
                <a:cs typeface="Times New Roman"/>
                <a:sym typeface="Times New Roman"/>
              </a:rPr>
              <a:t>‹#›</a:t>
            </a:fld>
          </a:p>
        </p:txBody>
      </p:sp>
      <p:sp>
        <p:nvSpPr>
          <p:cNvPr id="646" name="Shape 646"/>
          <p:cNvSpPr txBox="1"/>
          <p:nvPr>
            <p:ph type="title"/>
          </p:nvPr>
        </p:nvSpPr>
        <p:spPr>
          <a:xfrm>
            <a:off x="1447800" y="1143000"/>
            <a:ext cx="6172199" cy="228600"/>
          </a:xfrm>
          <a:prstGeom prst="rect">
            <a:avLst/>
          </a:prstGeom>
          <a:noFill/>
          <a:ln>
            <a:noFill/>
          </a:ln>
        </p:spPr>
        <p:txBody>
          <a:bodyPr anchorCtr="0" anchor="ctr" bIns="45700" lIns="91425" rIns="91425" tIns="45700">
            <a:noAutofit/>
          </a:bodyPr>
          <a:lstStyle/>
          <a:p>
            <a:pPr indent="0" lvl="0" marL="0" marR="0" rtl="0" algn="ctr">
              <a:spcBef>
                <a:spcPts val="0"/>
              </a:spcBef>
              <a:spcAft>
                <a:spcPts val="0"/>
              </a:spcAft>
              <a:buSzPct val="25000"/>
              <a:buNone/>
            </a:pPr>
            <a:r>
              <a:rPr b="1" i="0" lang="en-US" sz="3600" u="none" cap="none" strike="noStrike">
                <a:solidFill>
                  <a:srgbClr val="FF0000"/>
                </a:solidFill>
                <a:latin typeface="Arimo"/>
                <a:ea typeface="Arimo"/>
                <a:cs typeface="Arimo"/>
                <a:sym typeface="Arimo"/>
              </a:rPr>
              <a:t>Fitness Center Classes</a:t>
            </a:r>
            <a:br>
              <a:rPr b="1" i="0" lang="en-US" sz="3600" u="none" cap="none" strike="noStrike">
                <a:solidFill>
                  <a:srgbClr val="FF0000"/>
                </a:solidFill>
                <a:latin typeface="Arimo"/>
                <a:ea typeface="Arimo"/>
                <a:cs typeface="Arimo"/>
                <a:sym typeface="Arimo"/>
              </a:rPr>
            </a:br>
            <a:r>
              <a:rPr b="1" i="0" lang="en-US" sz="2000" u="none" cap="none" strike="noStrike">
                <a:solidFill>
                  <a:srgbClr val="FF0000"/>
                </a:solidFill>
                <a:latin typeface="Arimo"/>
                <a:ea typeface="Arimo"/>
                <a:cs typeface="Arimo"/>
                <a:sym typeface="Arimo"/>
              </a:rPr>
              <a:t>Membership?</a:t>
            </a:r>
          </a:p>
        </p:txBody>
      </p:sp>
      <p:pic>
        <p:nvPicPr>
          <p:cNvPr descr="E:\DCIM\101MSDCF\DSC00174.JPG" id="647" name="Shape 647"/>
          <p:cNvPicPr preferRelativeResize="0"/>
          <p:nvPr/>
        </p:nvPicPr>
        <p:blipFill rotWithShape="1">
          <a:blip r:embed="rId3">
            <a:alphaModFix/>
          </a:blip>
          <a:srcRect b="0" l="0" r="0" t="0"/>
          <a:stretch/>
        </p:blipFill>
        <p:spPr>
          <a:xfrm>
            <a:off x="609600" y="1676400"/>
            <a:ext cx="7848599" cy="495300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51" name="Shape 651"/>
        <p:cNvGrpSpPr/>
        <p:nvPr/>
      </p:nvGrpSpPr>
      <p:grpSpPr>
        <a:xfrm>
          <a:off x="0" y="0"/>
          <a:ext cx="0" cy="0"/>
          <a:chOff x="0" y="0"/>
          <a:chExt cx="0" cy="0"/>
        </a:xfrm>
      </p:grpSpPr>
      <p:sp>
        <p:nvSpPr>
          <p:cNvPr id="652" name="Shape 652"/>
          <p:cNvSpPr txBox="1"/>
          <p:nvPr>
            <p:ph idx="12" type="sldNum"/>
          </p:nvPr>
        </p:nvSpPr>
        <p:spPr>
          <a:xfrm>
            <a:off x="6553200" y="6248400"/>
            <a:ext cx="1904999" cy="457200"/>
          </a:xfrm>
          <a:prstGeom prst="rect">
            <a:avLst/>
          </a:prstGeom>
          <a:noFill/>
          <a:ln>
            <a:noFill/>
          </a:ln>
        </p:spPr>
        <p:txBody>
          <a:bodyPr anchorCtr="0" anchor="t" bIns="45700" lIns="91425" rIns="91425" tIns="45700">
            <a:noAutofit/>
          </a:bodyPr>
          <a:lstStyle/>
          <a:p>
            <a:pPr indent="0" lvl="0" marL="0" marR="0" rtl="0" algn="r">
              <a:lnSpc>
                <a:spcPct val="100000"/>
              </a:lnSpc>
              <a:spcBef>
                <a:spcPts val="0"/>
              </a:spcBef>
              <a:spcAft>
                <a:spcPts val="0"/>
              </a:spcAft>
              <a:buClr>
                <a:srgbClr val="000000"/>
              </a:buClr>
              <a:buSzPct val="25000"/>
              <a:buFont typeface="Times New Roman"/>
              <a:buNone/>
            </a:pPr>
            <a:fld id="{00000000-1234-1234-1234-123412341234}" type="slidenum">
              <a:rPr b="0" i="0" lang="en-US" sz="1400" u="none" cap="none" strike="noStrike">
                <a:solidFill>
                  <a:srgbClr val="000000"/>
                </a:solidFill>
                <a:latin typeface="Times New Roman"/>
                <a:ea typeface="Times New Roman"/>
                <a:cs typeface="Times New Roman"/>
                <a:sym typeface="Times New Roman"/>
              </a:rPr>
              <a:t>‹#›</a:t>
            </a:fld>
          </a:p>
        </p:txBody>
      </p:sp>
      <p:pic>
        <p:nvPicPr>
          <p:cNvPr descr="QHLOGO2" id="653" name="Shape 653"/>
          <p:cNvPicPr preferRelativeResize="0"/>
          <p:nvPr/>
        </p:nvPicPr>
        <p:blipFill rotWithShape="1">
          <a:blip r:embed="rId3">
            <a:alphaModFix/>
          </a:blip>
          <a:srcRect b="0" l="0" r="0" t="0"/>
          <a:stretch/>
        </p:blipFill>
        <p:spPr>
          <a:xfrm>
            <a:off x="1295400" y="4481512"/>
            <a:ext cx="1219199" cy="1133474"/>
          </a:xfrm>
          <a:prstGeom prst="rect">
            <a:avLst/>
          </a:prstGeom>
          <a:noFill/>
          <a:ln>
            <a:noFill/>
          </a:ln>
        </p:spPr>
      </p:pic>
      <p:sp>
        <p:nvSpPr>
          <p:cNvPr id="654" name="Shape 654"/>
          <p:cNvSpPr/>
          <p:nvPr/>
        </p:nvSpPr>
        <p:spPr>
          <a:xfrm>
            <a:off x="0" y="0"/>
            <a:ext cx="9144000" cy="457200"/>
          </a:xfrm>
          <a:prstGeom prst="rect">
            <a:avLst/>
          </a:prstGeom>
          <a:noFill/>
          <a:ln>
            <a:noFill/>
          </a:ln>
        </p:spPr>
        <p:txBody>
          <a:bodyPr anchorCtr="0" anchor="ctr" bIns="228525" lIns="365000" rIns="639550" tIns="342775">
            <a:noAutofit/>
          </a:bodyPr>
          <a:lstStyle/>
          <a:p>
            <a:pPr indent="0" lvl="0" marL="0" marR="0" rtl="0" algn="l">
              <a:lnSpc>
                <a:spcPct val="100000"/>
              </a:lnSpc>
              <a:spcBef>
                <a:spcPts val="0"/>
              </a:spcBef>
              <a:spcAft>
                <a:spcPts val="0"/>
              </a:spcAft>
              <a:buClr>
                <a:srgbClr val="000099"/>
              </a:buClr>
              <a:buFont typeface="Arimo"/>
              <a:buNone/>
            </a:pPr>
            <a:r>
              <a:t/>
            </a:r>
            <a:endParaRPr b="0" i="0" sz="2400" u="none" cap="none" strike="noStrike">
              <a:solidFill>
                <a:srgbClr val="000000"/>
              </a:solidFill>
              <a:latin typeface="Times New Roman"/>
              <a:ea typeface="Times New Roman"/>
              <a:cs typeface="Times New Roman"/>
              <a:sym typeface="Times New Roman"/>
            </a:endParaRPr>
          </a:p>
        </p:txBody>
      </p:sp>
      <p:sp>
        <p:nvSpPr>
          <p:cNvPr id="655" name="Shape 655"/>
          <p:cNvSpPr/>
          <p:nvPr/>
        </p:nvSpPr>
        <p:spPr>
          <a:xfrm>
            <a:off x="381000" y="1012825"/>
            <a:ext cx="3733800" cy="3016249"/>
          </a:xfrm>
          <a:prstGeom prst="rect">
            <a:avLst/>
          </a:prstGeom>
          <a:noFill/>
          <a:ln>
            <a:noFill/>
          </a:ln>
        </p:spPr>
        <p:txBody>
          <a:bodyPr anchorCtr="0" anchor="ctr" bIns="0" lIns="0" rIns="0" tIns="0">
            <a:noAutofit/>
          </a:bodyPr>
          <a:lstStyle/>
          <a:p>
            <a:pPr indent="0" lvl="0" marL="0" marR="0" rtl="0" algn="l">
              <a:lnSpc>
                <a:spcPct val="100000"/>
              </a:lnSpc>
              <a:spcBef>
                <a:spcPts val="0"/>
              </a:spcBef>
              <a:spcAft>
                <a:spcPts val="0"/>
              </a:spcAft>
              <a:buClr>
                <a:srgbClr val="FF0000"/>
              </a:buClr>
              <a:buSzPct val="25000"/>
              <a:buFont typeface="Arial Black"/>
              <a:buNone/>
            </a:pPr>
            <a:r>
              <a:rPr b="1" i="0" lang="en-US" sz="2600" u="none" cap="none" strike="noStrike">
                <a:solidFill>
                  <a:srgbClr val="FF0000"/>
                </a:solidFill>
                <a:latin typeface="Arial Black"/>
                <a:ea typeface="Arial Black"/>
                <a:cs typeface="Arial Black"/>
                <a:sym typeface="Arial Black"/>
              </a:rPr>
              <a:t>NASA</a:t>
            </a:r>
          </a:p>
          <a:p>
            <a:pPr indent="0" lvl="0" marL="0" marR="0" rtl="0" algn="l">
              <a:lnSpc>
                <a:spcPct val="100000"/>
              </a:lnSpc>
              <a:spcBef>
                <a:spcPts val="0"/>
              </a:spcBef>
              <a:spcAft>
                <a:spcPts val="0"/>
              </a:spcAft>
              <a:buClr>
                <a:srgbClr val="FF0000"/>
              </a:buClr>
              <a:buSzPct val="25000"/>
              <a:buFont typeface="Arial Black"/>
              <a:buNone/>
            </a:pPr>
            <a:r>
              <a:rPr b="1" i="0" lang="en-US" sz="2800" u="none" cap="none" strike="noStrike">
                <a:solidFill>
                  <a:srgbClr val="FF0000"/>
                </a:solidFill>
                <a:latin typeface="Arial Black"/>
                <a:ea typeface="Arial Black"/>
                <a:cs typeface="Arial Black"/>
                <a:sym typeface="Arial Black"/>
              </a:rPr>
              <a:t>Ames Health Unit</a:t>
            </a:r>
          </a:p>
          <a:p>
            <a:pPr indent="0" lvl="0" marL="0" marR="0" rtl="0" algn="l">
              <a:lnSpc>
                <a:spcPct val="100000"/>
              </a:lnSpc>
              <a:spcBef>
                <a:spcPts val="0"/>
              </a:spcBef>
              <a:spcAft>
                <a:spcPts val="0"/>
              </a:spcAft>
              <a:buClr>
                <a:srgbClr val="000000"/>
              </a:buClr>
              <a:buSzPct val="25000"/>
              <a:buFont typeface="Arial Black"/>
              <a:buNone/>
            </a:pPr>
            <a:r>
              <a:rPr b="1" i="0" lang="en-US" sz="1400" u="none" cap="none" strike="noStrike">
                <a:solidFill>
                  <a:srgbClr val="000000"/>
                </a:solidFill>
                <a:latin typeface="Arial Black"/>
                <a:ea typeface="Arial Black"/>
                <a:cs typeface="Arial Black"/>
                <a:sym typeface="Arial Black"/>
              </a:rPr>
              <a:t>M/S 215-8</a:t>
            </a:r>
          </a:p>
          <a:p>
            <a:pPr indent="0" lvl="0" marL="0" marR="0" rtl="0" algn="l">
              <a:lnSpc>
                <a:spcPct val="100000"/>
              </a:lnSpc>
              <a:spcBef>
                <a:spcPts val="0"/>
              </a:spcBef>
              <a:spcAft>
                <a:spcPts val="0"/>
              </a:spcAft>
              <a:buClr>
                <a:srgbClr val="000000"/>
              </a:buClr>
              <a:buSzPct val="25000"/>
              <a:buFont typeface="Arial Black"/>
              <a:buNone/>
            </a:pPr>
            <a:r>
              <a:rPr b="1" i="0" lang="en-US" sz="1400" u="none" cap="none" strike="noStrike">
                <a:solidFill>
                  <a:srgbClr val="000000"/>
                </a:solidFill>
                <a:latin typeface="Arial Black"/>
                <a:ea typeface="Arial Black"/>
                <a:cs typeface="Arial Black"/>
                <a:sym typeface="Arial Black"/>
              </a:rPr>
              <a:t>Moffett Field, CA  94035</a:t>
            </a:r>
          </a:p>
          <a:p>
            <a:pPr indent="0" lvl="0" marL="0" marR="0" rtl="0" algn="l">
              <a:lnSpc>
                <a:spcPct val="100000"/>
              </a:lnSpc>
              <a:spcBef>
                <a:spcPts val="0"/>
              </a:spcBef>
              <a:spcAft>
                <a:spcPts val="0"/>
              </a:spcAft>
              <a:buClr>
                <a:srgbClr val="0000FF"/>
              </a:buClr>
              <a:buSzPct val="25000"/>
              <a:buFont typeface="Arial Black"/>
              <a:buNone/>
            </a:pPr>
            <a:r>
              <a:rPr b="1" i="0" lang="en-US" sz="1400" u="none" cap="none" strike="noStrike">
                <a:solidFill>
                  <a:srgbClr val="0000FF"/>
                </a:solidFill>
                <a:latin typeface="Arial Black"/>
                <a:ea typeface="Arial Black"/>
                <a:cs typeface="Arial Black"/>
                <a:sym typeface="Arial Black"/>
              </a:rPr>
              <a:t>(650)604-5287</a:t>
            </a:r>
          </a:p>
          <a:p>
            <a:pPr indent="0" lvl="0" marL="0" marR="0" rtl="0" algn="l">
              <a:lnSpc>
                <a:spcPct val="100000"/>
              </a:lnSpc>
              <a:spcBef>
                <a:spcPts val="0"/>
              </a:spcBef>
              <a:spcAft>
                <a:spcPts val="0"/>
              </a:spcAft>
              <a:buClr>
                <a:srgbClr val="000000"/>
              </a:buClr>
              <a:buSzPct val="25000"/>
              <a:buFont typeface="Arial Black"/>
              <a:buNone/>
            </a:pPr>
            <a:r>
              <a:rPr b="1" i="0" lang="en-US" sz="1000" u="none" cap="none" strike="noStrike">
                <a:solidFill>
                  <a:srgbClr val="000000"/>
                </a:solidFill>
                <a:latin typeface="Arial Black"/>
                <a:ea typeface="Arial Black"/>
                <a:cs typeface="Arial Black"/>
                <a:sym typeface="Arial Black"/>
              </a:rPr>
              <a:t>(650)604-0640 FAX</a:t>
            </a:r>
          </a:p>
          <a:p>
            <a:pPr indent="0" lvl="0" marL="0" marR="0" rtl="0" algn="l">
              <a:lnSpc>
                <a:spcPct val="100000"/>
              </a:lnSpc>
              <a:spcBef>
                <a:spcPts val="0"/>
              </a:spcBef>
              <a:spcAft>
                <a:spcPts val="0"/>
              </a:spcAft>
              <a:buClr>
                <a:srgbClr val="000099"/>
              </a:buClr>
              <a:buFont typeface="Arimo"/>
              <a:buNone/>
            </a:pPr>
            <a:r>
              <a:t/>
            </a:r>
            <a:endParaRPr b="1" i="0" sz="1200" u="none" cap="none" strike="noStrike">
              <a:solidFill>
                <a:srgbClr val="0000FF"/>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00"/>
              </a:buClr>
              <a:buSzPct val="25000"/>
              <a:buFont typeface="Arial Black"/>
              <a:buNone/>
            </a:pPr>
            <a:r>
              <a:rPr b="1" i="0" lang="en-US" sz="1400" u="none" cap="none" strike="noStrike">
                <a:solidFill>
                  <a:srgbClr val="000000"/>
                </a:solidFill>
                <a:latin typeface="Arial Black"/>
                <a:ea typeface="Arial Black"/>
                <a:cs typeface="Arial Black"/>
                <a:sym typeface="Arial Black"/>
              </a:rPr>
              <a:t>Monday - Friday</a:t>
            </a:r>
          </a:p>
          <a:p>
            <a:pPr indent="0" lvl="0" marL="0" marR="0" rtl="0" algn="l">
              <a:lnSpc>
                <a:spcPct val="100000"/>
              </a:lnSpc>
              <a:spcBef>
                <a:spcPts val="0"/>
              </a:spcBef>
              <a:spcAft>
                <a:spcPts val="0"/>
              </a:spcAft>
              <a:buClr>
                <a:srgbClr val="000000"/>
              </a:buClr>
              <a:buSzPct val="25000"/>
              <a:buFont typeface="Arial Black"/>
              <a:buNone/>
            </a:pPr>
            <a:r>
              <a:rPr b="1" i="0" lang="en-US" sz="1400" u="none" cap="none" strike="noStrike">
                <a:solidFill>
                  <a:srgbClr val="000000"/>
                </a:solidFill>
                <a:latin typeface="Arial Black"/>
                <a:ea typeface="Arial Black"/>
                <a:cs typeface="Arial Black"/>
                <a:sym typeface="Arial Black"/>
              </a:rPr>
              <a:t>7:30 a.m. - 4:30 p.m.</a:t>
            </a:r>
          </a:p>
          <a:p>
            <a:pPr indent="0" lvl="0" marL="0" marR="0" rtl="0" algn="l">
              <a:lnSpc>
                <a:spcPct val="100000"/>
              </a:lnSpc>
              <a:spcBef>
                <a:spcPts val="0"/>
              </a:spcBef>
              <a:spcAft>
                <a:spcPts val="0"/>
              </a:spcAft>
              <a:buClr>
                <a:srgbClr val="000099"/>
              </a:buClr>
              <a:buFont typeface="Arimo"/>
              <a:buNone/>
            </a:pPr>
            <a:r>
              <a:t/>
            </a:r>
            <a:endParaRPr b="1" i="0" sz="1400" u="none" cap="none" strike="noStrike">
              <a:solidFill>
                <a:srgbClr val="0000FF"/>
              </a:solidFill>
              <a:latin typeface="Arial Black"/>
              <a:ea typeface="Arial Black"/>
              <a:cs typeface="Arial Black"/>
              <a:sym typeface="Arial Black"/>
            </a:endParaRPr>
          </a:p>
          <a:p>
            <a:pPr indent="0" lvl="0" marL="0" marR="0" rtl="0" algn="l">
              <a:lnSpc>
                <a:spcPct val="100000"/>
              </a:lnSpc>
              <a:spcBef>
                <a:spcPts val="0"/>
              </a:spcBef>
              <a:spcAft>
                <a:spcPts val="0"/>
              </a:spcAft>
              <a:buClr>
                <a:srgbClr val="000099"/>
              </a:buClr>
              <a:buFont typeface="Arimo"/>
              <a:buNone/>
            </a:pPr>
            <a:r>
              <a:t/>
            </a:r>
            <a:endParaRPr b="1" i="0" sz="1200" u="none" cap="none" strike="noStrike">
              <a:solidFill>
                <a:srgbClr val="0000FF"/>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99"/>
              </a:buClr>
              <a:buFont typeface="Arimo"/>
              <a:buNone/>
            </a:pPr>
            <a:r>
              <a:t/>
            </a:r>
            <a:endParaRPr b="0" i="0" sz="2400" u="none" cap="none" strike="noStrike">
              <a:solidFill>
                <a:srgbClr val="000000"/>
              </a:solidFill>
              <a:latin typeface="Times New Roman"/>
              <a:ea typeface="Times New Roman"/>
              <a:cs typeface="Times New Roman"/>
              <a:sym typeface="Times New Roman"/>
            </a:endParaRPr>
          </a:p>
        </p:txBody>
      </p:sp>
      <p:sp>
        <p:nvSpPr>
          <p:cNvPr id="656" name="Shape 656"/>
          <p:cNvSpPr/>
          <p:nvPr/>
        </p:nvSpPr>
        <p:spPr>
          <a:xfrm>
            <a:off x="0" y="3571875"/>
            <a:ext cx="9144000" cy="457200"/>
          </a:xfrm>
          <a:prstGeom prst="rect">
            <a:avLst/>
          </a:prstGeom>
          <a:noFill/>
          <a:ln>
            <a:noFill/>
          </a:ln>
        </p:spPr>
        <p:txBody>
          <a:bodyPr anchorCtr="0" anchor="ctr" bIns="45700" lIns="91425" rIns="91425" tIns="45700">
            <a:noAutofit/>
          </a:bodyPr>
          <a:lstStyle/>
          <a:p>
            <a:pPr indent="0" lvl="0" marL="0" marR="0" rtl="0" algn="l">
              <a:lnSpc>
                <a:spcPct val="100000"/>
              </a:lnSpc>
              <a:spcBef>
                <a:spcPts val="0"/>
              </a:spcBef>
              <a:spcAft>
                <a:spcPts val="0"/>
              </a:spcAft>
              <a:buClr>
                <a:srgbClr val="0000FF"/>
              </a:buClr>
              <a:buSzPct val="25000"/>
              <a:buFont typeface="Times New Roman"/>
              <a:buNone/>
            </a:pPr>
            <a:br>
              <a:rPr b="1" i="0" lang="en-US" sz="1400" u="none" cap="none" strike="noStrike">
                <a:solidFill>
                  <a:srgbClr val="0000FF"/>
                </a:solidFill>
                <a:latin typeface="Times New Roman"/>
                <a:ea typeface="Times New Roman"/>
                <a:cs typeface="Times New Roman"/>
                <a:sym typeface="Times New Roman"/>
              </a:rPr>
            </a:br>
          </a:p>
        </p:txBody>
      </p:sp>
      <p:sp>
        <p:nvSpPr>
          <p:cNvPr id="657" name="Shape 657"/>
          <p:cNvSpPr/>
          <p:nvPr/>
        </p:nvSpPr>
        <p:spPr>
          <a:xfrm>
            <a:off x="5257800" y="831850"/>
            <a:ext cx="3124199" cy="2590800"/>
          </a:xfrm>
          <a:prstGeom prst="rect">
            <a:avLst/>
          </a:prstGeom>
          <a:solidFill>
            <a:srgbClr val="FFFFFF"/>
          </a:solidFill>
          <a:ln cap="flat" cmpd="sng" w="9525">
            <a:solidFill>
              <a:srgbClr val="000000"/>
            </a:solidFill>
            <a:prstDash val="solid"/>
            <a:miter/>
            <a:headEnd len="med" w="med" type="none"/>
            <a:tailEnd len="med" w="med" type="none"/>
          </a:ln>
        </p:spPr>
        <p:txBody>
          <a:bodyPr anchorCtr="0" anchor="t" bIns="45700" lIns="91425" rIns="91425" tIns="45700">
            <a:noAutofit/>
          </a:bodyPr>
          <a:lstStyle/>
          <a:p>
            <a:pPr indent="0" lvl="0" marL="0" marR="0" rtl="0" algn="ctr">
              <a:lnSpc>
                <a:spcPct val="100000"/>
              </a:lnSpc>
              <a:spcBef>
                <a:spcPts val="0"/>
              </a:spcBef>
              <a:spcAft>
                <a:spcPts val="0"/>
              </a:spcAft>
              <a:buClr>
                <a:srgbClr val="000099"/>
              </a:buClr>
              <a:buFont typeface="Arimo"/>
              <a:buNone/>
            </a:pPr>
            <a:r>
              <a:t/>
            </a:r>
            <a:endParaRPr b="0" i="0" sz="600" u="none" cap="none" strike="noStrike">
              <a:solidFill>
                <a:srgbClr val="000000"/>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00"/>
              </a:buClr>
              <a:buSzPct val="25000"/>
              <a:buFont typeface="Arial Black"/>
              <a:buNone/>
            </a:pPr>
            <a:r>
              <a:rPr b="1" i="0" lang="en-US" sz="1200" u="none" cap="none" strike="noStrike">
                <a:solidFill>
                  <a:srgbClr val="000000"/>
                </a:solidFill>
                <a:latin typeface="Arial Black"/>
                <a:ea typeface="Arial Black"/>
                <a:cs typeface="Arial Black"/>
                <a:sym typeface="Arial Black"/>
              </a:rPr>
              <a:t>Civil Servant Injury/Illness and Return To Work Requirements</a:t>
            </a:r>
          </a:p>
          <a:p>
            <a:pPr indent="0" lvl="0" marL="0" marR="0" rtl="0" algn="l">
              <a:lnSpc>
                <a:spcPct val="100000"/>
              </a:lnSpc>
              <a:spcBef>
                <a:spcPts val="0"/>
              </a:spcBef>
              <a:spcAft>
                <a:spcPts val="0"/>
              </a:spcAft>
              <a:buClr>
                <a:srgbClr val="000099"/>
              </a:buClr>
              <a:buFont typeface="Arimo"/>
              <a:buNone/>
            </a:pPr>
            <a:r>
              <a:t/>
            </a:r>
            <a:endParaRPr b="1" i="0" sz="1200" u="none" cap="none" strike="noStrike">
              <a:solidFill>
                <a:srgbClr val="000000"/>
              </a:solidFill>
              <a:latin typeface="Arial Black"/>
              <a:ea typeface="Arial Black"/>
              <a:cs typeface="Arial Black"/>
              <a:sym typeface="Arial Black"/>
            </a:endParaRPr>
          </a:p>
          <a:p>
            <a:pPr indent="0" lvl="0" marL="0" marR="0" rtl="0" algn="l">
              <a:lnSpc>
                <a:spcPct val="100000"/>
              </a:lnSpc>
              <a:spcBef>
                <a:spcPts val="0"/>
              </a:spcBef>
              <a:spcAft>
                <a:spcPts val="0"/>
              </a:spcAft>
              <a:buClr>
                <a:srgbClr val="000000"/>
              </a:buClr>
              <a:buSzPct val="25000"/>
              <a:buFont typeface="Arial Black"/>
              <a:buNone/>
            </a:pPr>
            <a:r>
              <a:rPr b="1" i="0" lang="en-US" sz="1200" u="none" cap="none" strike="noStrike">
                <a:solidFill>
                  <a:srgbClr val="000000"/>
                </a:solidFill>
                <a:latin typeface="Arial Black"/>
                <a:ea typeface="Arial Black"/>
                <a:cs typeface="Arial Black"/>
                <a:sym typeface="Arial Black"/>
              </a:rPr>
              <a:t>1. Civil Servants are required to report all occupational injuries and illnesses to the Health Unit.</a:t>
            </a:r>
          </a:p>
          <a:p>
            <a:pPr indent="0" lvl="0" marL="0" marR="0" rtl="0" algn="l">
              <a:lnSpc>
                <a:spcPct val="100000"/>
              </a:lnSpc>
              <a:spcBef>
                <a:spcPts val="0"/>
              </a:spcBef>
              <a:spcAft>
                <a:spcPts val="0"/>
              </a:spcAft>
              <a:buClr>
                <a:srgbClr val="000099"/>
              </a:buClr>
              <a:buFont typeface="Arimo"/>
              <a:buNone/>
            </a:pPr>
            <a:r>
              <a:t/>
            </a:r>
            <a:endParaRPr b="1" i="0" sz="1200" u="none" cap="none" strike="noStrike">
              <a:solidFill>
                <a:srgbClr val="000000"/>
              </a:solidFill>
              <a:latin typeface="Arial Black"/>
              <a:ea typeface="Arial Black"/>
              <a:cs typeface="Arial Black"/>
              <a:sym typeface="Arial Black"/>
            </a:endParaRPr>
          </a:p>
          <a:p>
            <a:pPr indent="0" lvl="0" marL="0" marR="0" rtl="0" algn="l">
              <a:lnSpc>
                <a:spcPct val="100000"/>
              </a:lnSpc>
              <a:spcBef>
                <a:spcPts val="0"/>
              </a:spcBef>
              <a:spcAft>
                <a:spcPts val="0"/>
              </a:spcAft>
              <a:buClr>
                <a:srgbClr val="000000"/>
              </a:buClr>
              <a:buSzPct val="25000"/>
              <a:buFont typeface="Arial Black"/>
              <a:buNone/>
            </a:pPr>
            <a:r>
              <a:rPr b="1" i="0" lang="en-US" sz="1200" u="none" cap="none" strike="noStrike">
                <a:solidFill>
                  <a:srgbClr val="000000"/>
                </a:solidFill>
                <a:latin typeface="Arial Black"/>
                <a:ea typeface="Arial Black"/>
                <a:cs typeface="Arial Black"/>
                <a:sym typeface="Arial Black"/>
              </a:rPr>
              <a:t>2. Civil Service employees must be medically cleared for “Return to Work” following any serious illness/injury or more than five working days.</a:t>
            </a:r>
          </a:p>
          <a:p>
            <a:pPr indent="0" lvl="0" marL="0" marR="0" rtl="0" algn="ctr">
              <a:lnSpc>
                <a:spcPct val="100000"/>
              </a:lnSpc>
              <a:spcBef>
                <a:spcPts val="0"/>
              </a:spcBef>
              <a:spcAft>
                <a:spcPts val="0"/>
              </a:spcAft>
              <a:buClr>
                <a:srgbClr val="000099"/>
              </a:buClr>
              <a:buFont typeface="Arimo"/>
              <a:buNone/>
            </a:pPr>
            <a:r>
              <a:t/>
            </a:r>
            <a:endParaRPr b="0" i="0" sz="600" u="none" cap="none" strike="noStrike">
              <a:solidFill>
                <a:srgbClr val="000000"/>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99"/>
              </a:buClr>
              <a:buFont typeface="Arimo"/>
              <a:buNone/>
            </a:pPr>
            <a:r>
              <a:t/>
            </a:r>
            <a:endParaRPr b="0" i="0" sz="2400" u="none" cap="none" strike="noStrike">
              <a:solidFill>
                <a:srgbClr val="000000"/>
              </a:solidFill>
              <a:latin typeface="Times New Roman"/>
              <a:ea typeface="Times New Roman"/>
              <a:cs typeface="Times New Roman"/>
              <a:sym typeface="Times New Roman"/>
            </a:endParaRPr>
          </a:p>
        </p:txBody>
      </p:sp>
      <p:sp>
        <p:nvSpPr>
          <p:cNvPr id="658" name="Shape 658"/>
          <p:cNvSpPr/>
          <p:nvPr/>
        </p:nvSpPr>
        <p:spPr>
          <a:xfrm>
            <a:off x="0" y="0"/>
            <a:ext cx="9144000" cy="0"/>
          </a:xfrm>
          <a:prstGeom prst="rect">
            <a:avLst/>
          </a:prstGeom>
          <a:noFill/>
          <a:ln>
            <a:noFill/>
          </a:ln>
        </p:spPr>
        <p:txBody>
          <a:bodyPr anchorCtr="0" anchor="ctr" bIns="45700" lIns="91425" rIns="91425" tIns="45700">
            <a:noAutofit/>
          </a:bodyPr>
          <a:lstStyle/>
          <a:p>
            <a:pPr indent="0" lvl="0" marL="0" marR="0" rtl="0" algn="l">
              <a:lnSpc>
                <a:spcPct val="100000"/>
              </a:lnSpc>
              <a:spcBef>
                <a:spcPts val="0"/>
              </a:spcBef>
              <a:spcAft>
                <a:spcPts val="0"/>
              </a:spcAft>
              <a:buClr>
                <a:srgbClr val="000099"/>
              </a:buClr>
              <a:buFont typeface="Arimo"/>
              <a:buNone/>
            </a:pPr>
            <a:r>
              <a:t/>
            </a:r>
            <a:endParaRPr b="0" i="0" sz="2400" u="none" cap="none" strike="noStrike">
              <a:solidFill>
                <a:srgbClr val="000000"/>
              </a:solidFill>
              <a:latin typeface="Times New Roman"/>
              <a:ea typeface="Times New Roman"/>
              <a:cs typeface="Times New Roman"/>
              <a:sym typeface="Times New Roman"/>
            </a:endParaRPr>
          </a:p>
        </p:txBody>
      </p:sp>
      <p:sp>
        <p:nvSpPr>
          <p:cNvPr id="659" name="Shape 659"/>
          <p:cNvSpPr/>
          <p:nvPr/>
        </p:nvSpPr>
        <p:spPr>
          <a:xfrm>
            <a:off x="5414962" y="3800475"/>
            <a:ext cx="2590800" cy="2495549"/>
          </a:xfrm>
          <a:prstGeom prst="rect">
            <a:avLst/>
          </a:prstGeom>
          <a:solidFill>
            <a:srgbClr val="4F81BD"/>
          </a:solidFill>
          <a:ln cap="flat" cmpd="dbl" w="127000">
            <a:solidFill>
              <a:srgbClr val="4F81BD"/>
            </a:solidFill>
            <a:prstDash val="solid"/>
            <a:miter/>
            <a:headEnd len="med" w="med" type="none"/>
            <a:tailEnd len="med" w="med" type="none"/>
          </a:ln>
        </p:spPr>
        <p:txBody>
          <a:bodyPr anchorCtr="0" anchor="t" bIns="45700" lIns="91425" rIns="91425" tIns="45700">
            <a:noAutofit/>
          </a:bodyPr>
          <a:lstStyle/>
          <a:p>
            <a:pPr indent="0" lvl="0" marL="0" marR="0" rtl="0" algn="l">
              <a:lnSpc>
                <a:spcPct val="100000"/>
              </a:lnSpc>
              <a:spcBef>
                <a:spcPts val="0"/>
              </a:spcBef>
              <a:spcAft>
                <a:spcPts val="0"/>
              </a:spcAft>
              <a:buClr>
                <a:srgbClr val="000099"/>
              </a:buClr>
              <a:buFont typeface="Arimo"/>
              <a:buNone/>
            </a:pPr>
            <a:r>
              <a:t/>
            </a:r>
            <a:endParaRPr b="1" i="0" sz="1400" u="none" cap="none" strike="noStrike">
              <a:solidFill>
                <a:srgbClr val="000000"/>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99"/>
              </a:buClr>
              <a:buFont typeface="Arimo"/>
              <a:buNone/>
            </a:pPr>
            <a:r>
              <a:t/>
            </a:r>
            <a:endParaRPr b="0" i="0" sz="2400" u="none" cap="none" strike="noStrike">
              <a:solidFill>
                <a:srgbClr val="000000"/>
              </a:solidFill>
              <a:latin typeface="Times New Roman"/>
              <a:ea typeface="Times New Roman"/>
              <a:cs typeface="Times New Roman"/>
              <a:sym typeface="Times New Roman"/>
            </a:endParaRPr>
          </a:p>
        </p:txBody>
      </p:sp>
      <p:sp>
        <p:nvSpPr>
          <p:cNvPr id="660" name="Shape 660"/>
          <p:cNvSpPr/>
          <p:nvPr/>
        </p:nvSpPr>
        <p:spPr>
          <a:xfrm>
            <a:off x="0" y="0"/>
            <a:ext cx="9144000" cy="457200"/>
          </a:xfrm>
          <a:prstGeom prst="rect">
            <a:avLst/>
          </a:prstGeom>
          <a:noFill/>
          <a:ln>
            <a:noFill/>
          </a:ln>
        </p:spPr>
        <p:txBody>
          <a:bodyPr anchorCtr="0" anchor="ctr" bIns="45700" lIns="91425" rIns="91425" tIns="45700">
            <a:noAutofit/>
          </a:bodyPr>
          <a:lstStyle/>
          <a:p>
            <a:pPr indent="0" lvl="0" marL="0" marR="0" rtl="0" algn="l">
              <a:lnSpc>
                <a:spcPct val="100000"/>
              </a:lnSpc>
              <a:spcBef>
                <a:spcPts val="0"/>
              </a:spcBef>
              <a:spcAft>
                <a:spcPts val="0"/>
              </a:spcAft>
              <a:buClr>
                <a:srgbClr val="000099"/>
              </a:buClr>
              <a:buFont typeface="Arimo"/>
              <a:buNone/>
            </a:pPr>
            <a:r>
              <a:t/>
            </a:r>
            <a:endParaRPr b="0" i="0" sz="2400" u="none" cap="none" strike="noStrike">
              <a:solidFill>
                <a:srgbClr val="000000"/>
              </a:solidFill>
              <a:latin typeface="Times New Roman"/>
              <a:ea typeface="Times New Roman"/>
              <a:cs typeface="Times New Roman"/>
              <a:sym typeface="Times New Roman"/>
            </a:endParaRPr>
          </a:p>
        </p:txBody>
      </p:sp>
      <p:sp>
        <p:nvSpPr>
          <p:cNvPr id="661" name="Shape 661"/>
          <p:cNvSpPr/>
          <p:nvPr/>
        </p:nvSpPr>
        <p:spPr>
          <a:xfrm>
            <a:off x="0" y="457200"/>
            <a:ext cx="0" cy="0"/>
          </a:xfrm>
          <a:prstGeom prst="rect">
            <a:avLst/>
          </a:prstGeom>
          <a:solidFill>
            <a:schemeClr val="accent1"/>
          </a:solidFill>
          <a:ln cap="flat" cmpd="sng" w="9525">
            <a:solidFill>
              <a:schemeClr val="dk1"/>
            </a:solidFill>
            <a:prstDash val="solid"/>
            <a:miter/>
            <a:headEnd len="med" w="med" type="none"/>
            <a:tailEnd len="med" w="med" type="none"/>
          </a:ln>
        </p:spPr>
        <p:txBody>
          <a:bodyPr anchorCtr="0" anchor="t" bIns="0" lIns="0" rIns="0" tIns="0">
            <a:noAutofit/>
          </a:bodyPr>
          <a:lstStyle/>
          <a:p>
            <a:pPr indent="0" lvl="0" marL="0" marR="0" rtl="0" algn="l">
              <a:lnSpc>
                <a:spcPct val="100000"/>
              </a:lnSpc>
              <a:spcBef>
                <a:spcPts val="0"/>
              </a:spcBef>
              <a:spcAft>
                <a:spcPts val="0"/>
              </a:spcAft>
              <a:buClr>
                <a:srgbClr val="000099"/>
              </a:buClr>
              <a:buFont typeface="Arimo"/>
              <a:buNone/>
            </a:pPr>
            <a:r>
              <a:t/>
            </a:r>
            <a:endParaRPr b="0" i="0" sz="2400" u="none" cap="none" strike="noStrike">
              <a:solidFill>
                <a:srgbClr val="000000"/>
              </a:solidFill>
              <a:latin typeface="Times New Roman"/>
              <a:ea typeface="Times New Roman"/>
              <a:cs typeface="Times New Roman"/>
              <a:sym typeface="Times New Roman"/>
            </a:endParaRPr>
          </a:p>
        </p:txBody>
      </p:sp>
      <p:sp>
        <p:nvSpPr>
          <p:cNvPr id="662" name="Shape 662"/>
          <p:cNvSpPr/>
          <p:nvPr/>
        </p:nvSpPr>
        <p:spPr>
          <a:xfrm>
            <a:off x="0" y="2752725"/>
            <a:ext cx="9144000" cy="0"/>
          </a:xfrm>
          <a:prstGeom prst="rect">
            <a:avLst/>
          </a:prstGeom>
          <a:noFill/>
          <a:ln>
            <a:noFill/>
          </a:ln>
        </p:spPr>
        <p:txBody>
          <a:bodyPr anchorCtr="0" anchor="ctr" bIns="45700" lIns="91425" rIns="91425" tIns="45700">
            <a:noAutofit/>
          </a:bodyPr>
          <a:lstStyle/>
          <a:p>
            <a:pPr indent="0" lvl="0" marL="0" marR="0" rtl="0" algn="l">
              <a:lnSpc>
                <a:spcPct val="100000"/>
              </a:lnSpc>
              <a:spcBef>
                <a:spcPts val="0"/>
              </a:spcBef>
              <a:spcAft>
                <a:spcPts val="0"/>
              </a:spcAft>
              <a:buClr>
                <a:srgbClr val="000099"/>
              </a:buClr>
              <a:buFont typeface="Arimo"/>
              <a:buNone/>
            </a:pPr>
            <a:r>
              <a:t/>
            </a:r>
            <a:endParaRPr b="0" i="0" sz="2400" u="none" cap="none" strike="noStrike">
              <a:solidFill>
                <a:srgbClr val="000000"/>
              </a:solidFill>
              <a:latin typeface="Times New Roman"/>
              <a:ea typeface="Times New Roman"/>
              <a:cs typeface="Times New Roman"/>
              <a:sym typeface="Times New Roman"/>
            </a:endParaRPr>
          </a:p>
        </p:txBody>
      </p:sp>
      <p:pic>
        <p:nvPicPr>
          <p:cNvPr id="663" name="Shape 663"/>
          <p:cNvPicPr preferRelativeResize="0"/>
          <p:nvPr/>
        </p:nvPicPr>
        <p:blipFill rotWithShape="1">
          <a:blip r:embed="rId4">
            <a:alphaModFix/>
          </a:blip>
          <a:srcRect b="0" l="0" r="0" t="0"/>
          <a:stretch/>
        </p:blipFill>
        <p:spPr>
          <a:xfrm>
            <a:off x="5562600" y="3900487"/>
            <a:ext cx="2357438" cy="2295524"/>
          </a:xfrm>
          <a:prstGeom prst="rect">
            <a:avLst/>
          </a:prstGeom>
          <a:solidFill>
            <a:srgbClr val="FF0000"/>
          </a:solidFill>
          <a:ln>
            <a:noFill/>
          </a:ln>
        </p:spPr>
      </p:pic>
      <p:sp>
        <p:nvSpPr>
          <p:cNvPr id="664" name="Shape 664"/>
          <p:cNvSpPr/>
          <p:nvPr/>
        </p:nvSpPr>
        <p:spPr>
          <a:xfrm>
            <a:off x="5729287" y="5048250"/>
            <a:ext cx="314324" cy="304799"/>
          </a:xfrm>
          <a:prstGeom prst="star5">
            <a:avLst>
              <a:gd fmla="val 0" name="adj"/>
              <a:gd fmla="val 105146" name="hf"/>
              <a:gd fmla="val 110557" name="vf"/>
            </a:avLst>
          </a:prstGeom>
          <a:solidFill>
            <a:srgbClr val="FF0000"/>
          </a:solidFill>
          <a:ln cap="flat" cmpd="sng" w="9525">
            <a:solidFill>
              <a:srgbClr val="000000"/>
            </a:solidFill>
            <a:prstDash val="solid"/>
            <a:miter/>
            <a:headEnd len="med" w="med" type="none"/>
            <a:tailEnd len="med" w="med" type="none"/>
          </a:ln>
        </p:spPr>
        <p:txBody>
          <a:bodyPr anchorCtr="0" anchor="t" bIns="45700" lIns="91425" rIns="91425" tIns="45700">
            <a:noAutofit/>
          </a:bodyPr>
          <a:lstStyle/>
          <a:p>
            <a:pPr indent="0" lvl="0" marL="0" marR="0" rtl="0" algn="l">
              <a:lnSpc>
                <a:spcPct val="100000"/>
              </a:lnSpc>
              <a:spcBef>
                <a:spcPts val="0"/>
              </a:spcBef>
              <a:spcAft>
                <a:spcPts val="0"/>
              </a:spcAft>
              <a:buClr>
                <a:schemeClr val="dk1"/>
              </a:buClr>
              <a:buFont typeface="Arimo"/>
              <a:buNone/>
            </a:pPr>
            <a:r>
              <a:t/>
            </a:r>
            <a:endParaRPr b="0" i="0" sz="2400" u="none" cap="none" strike="noStrike">
              <a:solidFill>
                <a:srgbClr val="000000"/>
              </a:solidFill>
              <a:latin typeface="Times New Roman"/>
              <a:ea typeface="Times New Roman"/>
              <a:cs typeface="Times New Roman"/>
              <a:sym typeface="Times New Roman"/>
            </a:endParaRPr>
          </a:p>
        </p:txBody>
      </p:sp>
      <p:sp>
        <p:nvSpPr>
          <p:cNvPr id="665" name="Shape 665"/>
          <p:cNvSpPr/>
          <p:nvPr/>
        </p:nvSpPr>
        <p:spPr>
          <a:xfrm>
            <a:off x="6553200" y="5162550"/>
            <a:ext cx="314324" cy="304799"/>
          </a:xfrm>
          <a:prstGeom prst="star5">
            <a:avLst>
              <a:gd fmla="val 19098" name="adj"/>
              <a:gd fmla="val 105146" name="hf"/>
              <a:gd fmla="val 110557" name="vf"/>
            </a:avLst>
          </a:prstGeom>
          <a:solidFill>
            <a:srgbClr val="FF0000"/>
          </a:solidFill>
          <a:ln cap="flat" cmpd="sng" w="9525">
            <a:solidFill>
              <a:srgbClr val="000000"/>
            </a:solidFill>
            <a:prstDash val="solid"/>
            <a:miter/>
            <a:headEnd len="med" w="med" type="none"/>
            <a:tailEnd len="med" w="med" type="none"/>
          </a:ln>
        </p:spPr>
        <p:txBody>
          <a:bodyPr anchorCtr="0" anchor="t" bIns="45700" lIns="91425" rIns="91425" tIns="45700">
            <a:noAutofit/>
          </a:bodyPr>
          <a:lstStyle/>
          <a:p>
            <a:pPr indent="0" lvl="0" marL="0" marR="0" rtl="0" algn="l">
              <a:lnSpc>
                <a:spcPct val="100000"/>
              </a:lnSpc>
              <a:spcBef>
                <a:spcPts val="0"/>
              </a:spcBef>
              <a:spcAft>
                <a:spcPts val="0"/>
              </a:spcAft>
              <a:buClr>
                <a:schemeClr val="dk1"/>
              </a:buClr>
              <a:buFont typeface="Arimo"/>
              <a:buNone/>
            </a:pPr>
            <a:r>
              <a:t/>
            </a:r>
            <a:endParaRPr b="0" i="0" sz="24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69" name="Shape 669"/>
        <p:cNvGrpSpPr/>
        <p:nvPr/>
      </p:nvGrpSpPr>
      <p:grpSpPr>
        <a:xfrm>
          <a:off x="0" y="0"/>
          <a:ext cx="0" cy="0"/>
          <a:chOff x="0" y="0"/>
          <a:chExt cx="0" cy="0"/>
        </a:xfrm>
      </p:grpSpPr>
      <p:sp>
        <p:nvSpPr>
          <p:cNvPr id="670" name="Shape 670"/>
          <p:cNvSpPr txBox="1"/>
          <p:nvPr>
            <p:ph idx="1" type="body"/>
          </p:nvPr>
        </p:nvSpPr>
        <p:spPr>
          <a:xfrm>
            <a:off x="533400" y="1973263"/>
            <a:ext cx="4267199" cy="5049837"/>
          </a:xfrm>
          <a:prstGeom prst="rect">
            <a:avLst/>
          </a:prstGeom>
          <a:noFill/>
          <a:ln>
            <a:noFill/>
          </a:ln>
        </p:spPr>
        <p:txBody>
          <a:bodyPr anchorCtr="0" anchor="t" bIns="45700" lIns="91425" rIns="91425" tIns="45700">
            <a:noAutofit/>
          </a:bodyPr>
          <a:lstStyle/>
          <a:p>
            <a:pPr indent="-342900" lvl="0" marL="342900" marR="0" rtl="0" algn="l">
              <a:spcBef>
                <a:spcPts val="0"/>
              </a:spcBef>
              <a:spcAft>
                <a:spcPts val="0"/>
              </a:spcAft>
              <a:buClr>
                <a:srgbClr val="0000FF"/>
              </a:buClr>
              <a:buSzPct val="100000"/>
              <a:buFont typeface="Arimo"/>
              <a:buChar char="•"/>
            </a:pPr>
            <a:r>
              <a:rPr b="1" i="0" lang="en-US" sz="2800" u="none" cap="none" strike="noStrike">
                <a:solidFill>
                  <a:srgbClr val="0000FF"/>
                </a:solidFill>
                <a:latin typeface="Arimo"/>
                <a:ea typeface="Arimo"/>
                <a:cs typeface="Arimo"/>
                <a:sym typeface="Arimo"/>
              </a:rPr>
              <a:t>There are 42 AEDs in service at various Ames locations </a:t>
            </a:r>
            <a:r>
              <a:rPr b="0" i="0" lang="en-US" sz="2000" u="none" cap="none" strike="noStrike">
                <a:solidFill>
                  <a:srgbClr val="000099"/>
                </a:solidFill>
                <a:latin typeface="Arimo"/>
                <a:ea typeface="Arimo"/>
                <a:cs typeface="Arimo"/>
                <a:sym typeface="Arimo"/>
              </a:rPr>
              <a:t>	</a:t>
            </a:r>
          </a:p>
        </p:txBody>
      </p:sp>
      <p:sp>
        <p:nvSpPr>
          <p:cNvPr id="671" name="Shape 671"/>
          <p:cNvSpPr/>
          <p:nvPr/>
        </p:nvSpPr>
        <p:spPr>
          <a:xfrm>
            <a:off x="457200" y="793750"/>
            <a:ext cx="8229600" cy="500063"/>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rgbClr val="FF0000"/>
              </a:buClr>
              <a:buSzPct val="25000"/>
              <a:buFont typeface="Arial"/>
              <a:buNone/>
            </a:pPr>
            <a:r>
              <a:rPr b="1" i="0" lang="en-US" sz="3600" u="none" cap="none" strike="noStrike">
                <a:solidFill>
                  <a:srgbClr val="FF0000"/>
                </a:solidFill>
                <a:latin typeface="Arial"/>
                <a:ea typeface="Arial"/>
                <a:cs typeface="Arial"/>
                <a:sym typeface="Arial"/>
              </a:rPr>
              <a:t>AEDs at Ames</a:t>
            </a:r>
          </a:p>
        </p:txBody>
      </p:sp>
      <p:pic>
        <p:nvPicPr>
          <p:cNvPr descr="The image “file://///Q3/Mac-PC%20Files/Industrial%20Hygiene/IH%20PHOTOS/ArcJetJan06/AEDJan06.jpg” cannot be displayed, because it contains errors." id="672" name="Shape 672"/>
          <p:cNvPicPr preferRelativeResize="0"/>
          <p:nvPr/>
        </p:nvPicPr>
        <p:blipFill rotWithShape="1">
          <a:blip r:embed="rId3">
            <a:alphaModFix/>
          </a:blip>
          <a:srcRect b="0" l="0" r="0" t="0"/>
          <a:stretch/>
        </p:blipFill>
        <p:spPr>
          <a:xfrm>
            <a:off x="4876800" y="1524000"/>
            <a:ext cx="3682999" cy="5106987"/>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76" name="Shape 676"/>
        <p:cNvGrpSpPr/>
        <p:nvPr/>
      </p:nvGrpSpPr>
      <p:grpSpPr>
        <a:xfrm>
          <a:off x="0" y="0"/>
          <a:ext cx="0" cy="0"/>
          <a:chOff x="0" y="0"/>
          <a:chExt cx="0" cy="0"/>
        </a:xfrm>
      </p:grpSpPr>
      <p:sp>
        <p:nvSpPr>
          <p:cNvPr id="677" name="Shape 677"/>
          <p:cNvSpPr txBox="1"/>
          <p:nvPr>
            <p:ph type="title"/>
          </p:nvPr>
        </p:nvSpPr>
        <p:spPr>
          <a:xfrm>
            <a:off x="1600200" y="609600"/>
            <a:ext cx="6172199" cy="876300"/>
          </a:xfrm>
          <a:prstGeom prst="rect">
            <a:avLst/>
          </a:prstGeom>
          <a:noFill/>
          <a:ln>
            <a:noFill/>
          </a:ln>
        </p:spPr>
        <p:txBody>
          <a:bodyPr anchorCtr="0" anchor="ctr" bIns="45700" lIns="91425" rIns="91425" tIns="45700">
            <a:noAutofit/>
          </a:bodyPr>
          <a:lstStyle/>
          <a:p>
            <a:pPr indent="0" lvl="0" marL="0" marR="0" rtl="0" algn="ctr">
              <a:spcBef>
                <a:spcPts val="0"/>
              </a:spcBef>
              <a:spcAft>
                <a:spcPts val="0"/>
              </a:spcAft>
              <a:buSzPct val="25000"/>
              <a:buNone/>
            </a:pPr>
            <a:r>
              <a:rPr b="1" i="0" lang="en-US" sz="3200" u="none" cap="none" strike="noStrike">
                <a:solidFill>
                  <a:srgbClr val="FF0000"/>
                </a:solidFill>
                <a:latin typeface="Arimo"/>
                <a:ea typeface="Arimo"/>
                <a:cs typeface="Arimo"/>
                <a:sym typeface="Arimo"/>
              </a:rPr>
              <a:t>Ergo Lab</a:t>
            </a:r>
          </a:p>
        </p:txBody>
      </p:sp>
      <p:sp>
        <p:nvSpPr>
          <p:cNvPr id="678" name="Shape 678"/>
          <p:cNvSpPr txBox="1"/>
          <p:nvPr>
            <p:ph idx="12" type="sldNum"/>
          </p:nvPr>
        </p:nvSpPr>
        <p:spPr>
          <a:xfrm>
            <a:off x="6553200" y="6248400"/>
            <a:ext cx="1904999" cy="457200"/>
          </a:xfrm>
          <a:prstGeom prst="rect">
            <a:avLst/>
          </a:prstGeom>
          <a:noFill/>
          <a:ln>
            <a:noFill/>
          </a:ln>
        </p:spPr>
        <p:txBody>
          <a:bodyPr anchorCtr="0" anchor="t" bIns="45700" lIns="91425" rIns="91425" tIns="45700">
            <a:noAutofit/>
          </a:bodyPr>
          <a:lstStyle/>
          <a:p>
            <a:pPr indent="0" lvl="0" marL="0" marR="0" rtl="0" algn="r">
              <a:lnSpc>
                <a:spcPct val="100000"/>
              </a:lnSpc>
              <a:spcBef>
                <a:spcPts val="0"/>
              </a:spcBef>
              <a:spcAft>
                <a:spcPts val="0"/>
              </a:spcAft>
              <a:buClr>
                <a:srgbClr val="FFFFCC"/>
              </a:buClr>
              <a:buSzPct val="25000"/>
              <a:buFont typeface="Times New Roman"/>
              <a:buNone/>
            </a:pPr>
            <a:fld id="{00000000-1234-1234-1234-123412341234}" type="slidenum">
              <a:rPr b="0" i="0" lang="en-US" sz="1400" u="none" cap="none" strike="noStrike">
                <a:solidFill>
                  <a:srgbClr val="FFFFCC"/>
                </a:solidFill>
                <a:latin typeface="Times New Roman"/>
                <a:ea typeface="Times New Roman"/>
                <a:cs typeface="Times New Roman"/>
                <a:sym typeface="Times New Roman"/>
              </a:rPr>
              <a:t>‹#›</a:t>
            </a:fld>
          </a:p>
        </p:txBody>
      </p:sp>
      <p:pic>
        <p:nvPicPr>
          <p:cNvPr descr="C:\Users\jschan\Desktop\DK Picture\DSC00179.JPG" id="679" name="Shape 679"/>
          <p:cNvPicPr preferRelativeResize="0"/>
          <p:nvPr>
            <p:ph idx="2" type="dgm"/>
          </p:nvPr>
        </p:nvPicPr>
        <p:blipFill rotWithShape="1">
          <a:blip r:embed="rId3">
            <a:alphaModFix/>
          </a:blip>
          <a:srcRect b="0" l="0" r="0" t="0"/>
          <a:stretch/>
        </p:blipFill>
        <p:spPr>
          <a:xfrm>
            <a:off x="152400" y="1354137"/>
            <a:ext cx="8839199" cy="5503862"/>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83" name="Shape 683"/>
        <p:cNvGrpSpPr/>
        <p:nvPr/>
      </p:nvGrpSpPr>
      <p:grpSpPr>
        <a:xfrm>
          <a:off x="0" y="0"/>
          <a:ext cx="0" cy="0"/>
          <a:chOff x="0" y="0"/>
          <a:chExt cx="0" cy="0"/>
        </a:xfrm>
      </p:grpSpPr>
      <p:sp>
        <p:nvSpPr>
          <p:cNvPr id="684" name="Shape 684"/>
          <p:cNvSpPr txBox="1"/>
          <p:nvPr>
            <p:ph type="title"/>
          </p:nvPr>
        </p:nvSpPr>
        <p:spPr>
          <a:xfrm>
            <a:off x="381000" y="1023937"/>
            <a:ext cx="8229600" cy="500062"/>
          </a:xfrm>
          <a:prstGeom prst="rect">
            <a:avLst/>
          </a:prstGeom>
          <a:noFill/>
          <a:ln>
            <a:noFill/>
          </a:ln>
        </p:spPr>
        <p:txBody>
          <a:bodyPr anchorCtr="0" anchor="ctr" bIns="45700" lIns="91425" rIns="91425" tIns="45700">
            <a:noAutofit/>
          </a:bodyPr>
          <a:lstStyle/>
          <a:p>
            <a:pPr indent="0" lvl="0" marL="0" marR="0" rtl="0" algn="ctr">
              <a:spcBef>
                <a:spcPts val="0"/>
              </a:spcBef>
              <a:spcAft>
                <a:spcPts val="0"/>
              </a:spcAft>
              <a:buSzPct val="25000"/>
              <a:buNone/>
            </a:pPr>
            <a:r>
              <a:rPr b="1" i="0" lang="en-US" sz="4800" u="none" cap="none" strike="noStrike">
                <a:solidFill>
                  <a:srgbClr val="FF0000"/>
                </a:solidFill>
                <a:latin typeface="Arimo"/>
                <a:ea typeface="Arimo"/>
                <a:cs typeface="Arimo"/>
                <a:sym typeface="Arimo"/>
              </a:rPr>
              <a:t>What can go wrong?</a:t>
            </a:r>
          </a:p>
        </p:txBody>
      </p:sp>
      <p:pic>
        <p:nvPicPr>
          <p:cNvPr id="685" name="Shape 685"/>
          <p:cNvPicPr preferRelativeResize="0"/>
          <p:nvPr/>
        </p:nvPicPr>
        <p:blipFill rotWithShape="1">
          <a:blip r:embed="rId3">
            <a:alphaModFix/>
          </a:blip>
          <a:srcRect b="0" l="0" r="0" t="0"/>
          <a:stretch/>
        </p:blipFill>
        <p:spPr>
          <a:xfrm>
            <a:off x="2438400" y="1954213"/>
            <a:ext cx="3886200" cy="4545012"/>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90" name="Shape 690"/>
        <p:cNvGrpSpPr/>
        <p:nvPr/>
      </p:nvGrpSpPr>
      <p:grpSpPr>
        <a:xfrm>
          <a:off x="0" y="0"/>
          <a:ext cx="0" cy="0"/>
          <a:chOff x="0" y="0"/>
          <a:chExt cx="0" cy="0"/>
        </a:xfrm>
      </p:grpSpPr>
      <p:sp>
        <p:nvSpPr>
          <p:cNvPr id="691" name="Shape 691"/>
          <p:cNvSpPr txBox="1"/>
          <p:nvPr>
            <p:ph type="title"/>
          </p:nvPr>
        </p:nvSpPr>
        <p:spPr>
          <a:xfrm>
            <a:off x="19050" y="914400"/>
            <a:ext cx="8915400" cy="990599"/>
          </a:xfrm>
          <a:prstGeom prst="rect">
            <a:avLst/>
          </a:prstGeom>
          <a:noFill/>
          <a:ln>
            <a:noFill/>
          </a:ln>
        </p:spPr>
        <p:txBody>
          <a:bodyPr anchorCtr="0" anchor="ctr" bIns="45700" lIns="91425" rIns="91425" tIns="45700">
            <a:noAutofit/>
          </a:bodyPr>
          <a:lstStyle/>
          <a:p>
            <a:pPr indent="0" lvl="0" marL="0" marR="0" rtl="0" algn="ctr">
              <a:spcBef>
                <a:spcPts val="0"/>
              </a:spcBef>
              <a:spcAft>
                <a:spcPts val="0"/>
              </a:spcAft>
              <a:buSzPct val="25000"/>
              <a:buNone/>
            </a:pPr>
            <a:r>
              <a:rPr b="1" i="0" lang="en-US" sz="3600" u="none" cap="none" strike="noStrike">
                <a:solidFill>
                  <a:srgbClr val="FF0000"/>
                </a:solidFill>
                <a:latin typeface="Arimo"/>
                <a:ea typeface="Arimo"/>
                <a:cs typeface="Arimo"/>
                <a:sym typeface="Arimo"/>
              </a:rPr>
              <a:t>Examples of Injuries at Ames in one month</a:t>
            </a:r>
          </a:p>
        </p:txBody>
      </p:sp>
      <p:sp>
        <p:nvSpPr>
          <p:cNvPr id="692" name="Shape 692"/>
          <p:cNvSpPr txBox="1"/>
          <p:nvPr>
            <p:ph idx="1" type="body"/>
          </p:nvPr>
        </p:nvSpPr>
        <p:spPr>
          <a:xfrm>
            <a:off x="457200" y="1981200"/>
            <a:ext cx="4038599" cy="4343400"/>
          </a:xfrm>
          <a:prstGeom prst="rect">
            <a:avLst/>
          </a:prstGeom>
          <a:noFill/>
          <a:ln>
            <a:noFill/>
          </a:ln>
        </p:spPr>
        <p:txBody>
          <a:bodyPr anchorCtr="0" anchor="t" bIns="45700" lIns="91425" rIns="91425" tIns="45700">
            <a:noAutofit/>
          </a:bodyPr>
          <a:lstStyle/>
          <a:p>
            <a:pPr indent="-342900" lvl="0" marL="342900" marR="0" rtl="0" algn="l">
              <a:spcBef>
                <a:spcPts val="0"/>
              </a:spcBef>
              <a:spcAft>
                <a:spcPts val="0"/>
              </a:spcAft>
              <a:buClr>
                <a:srgbClr val="0000FF"/>
              </a:buClr>
              <a:buSzPct val="100000"/>
              <a:buFont typeface="Arimo"/>
              <a:buChar char="•"/>
            </a:pPr>
            <a:r>
              <a:rPr b="1" i="0" lang="en-US" sz="2000" u="none" cap="none" strike="noStrike">
                <a:solidFill>
                  <a:srgbClr val="0000FF"/>
                </a:solidFill>
                <a:latin typeface="Arimo"/>
                <a:ea typeface="Arimo"/>
                <a:cs typeface="Arimo"/>
                <a:sym typeface="Arimo"/>
              </a:rPr>
              <a:t>Intern splashed with phosphoric acid to left eye and right corner of mouth.  </a:t>
            </a:r>
          </a:p>
          <a:p>
            <a:pPr indent="-342900" lvl="0" marL="342900" marR="0" rtl="0" algn="l">
              <a:spcBef>
                <a:spcPts val="400"/>
              </a:spcBef>
              <a:spcAft>
                <a:spcPts val="0"/>
              </a:spcAft>
              <a:buClr>
                <a:srgbClr val="0000FF"/>
              </a:buClr>
              <a:buSzPct val="100000"/>
              <a:buFont typeface="Arimo"/>
              <a:buChar char="•"/>
            </a:pPr>
            <a:r>
              <a:rPr b="1" i="0" lang="en-US" sz="2000" u="none" cap="none" strike="noStrike">
                <a:solidFill>
                  <a:srgbClr val="0000FF"/>
                </a:solidFill>
                <a:latin typeface="Arimo"/>
                <a:ea typeface="Arimo"/>
                <a:cs typeface="Arimo"/>
                <a:sym typeface="Arimo"/>
              </a:rPr>
              <a:t>Intern suffered 2</a:t>
            </a:r>
            <a:r>
              <a:rPr b="1" baseline="30000" i="0" lang="en-US" sz="2000" u="none" cap="none" strike="noStrike">
                <a:solidFill>
                  <a:srgbClr val="0000FF"/>
                </a:solidFill>
                <a:latin typeface="Arimo"/>
                <a:ea typeface="Arimo"/>
                <a:cs typeface="Arimo"/>
                <a:sym typeface="Arimo"/>
              </a:rPr>
              <a:t>nd</a:t>
            </a:r>
            <a:r>
              <a:rPr b="1" i="0" lang="en-US" sz="2000" u="none" cap="none" strike="noStrike">
                <a:solidFill>
                  <a:srgbClr val="0000FF"/>
                </a:solidFill>
                <a:latin typeface="Arimo"/>
                <a:ea typeface="Arimo"/>
                <a:cs typeface="Arimo"/>
                <a:sym typeface="Arimo"/>
              </a:rPr>
              <a:t> degree burn to left hand.</a:t>
            </a:r>
          </a:p>
          <a:p>
            <a:pPr indent="-342900" lvl="0" marL="342900" marR="0" rtl="0" algn="l">
              <a:spcBef>
                <a:spcPts val="400"/>
              </a:spcBef>
              <a:spcAft>
                <a:spcPts val="0"/>
              </a:spcAft>
              <a:buClr>
                <a:srgbClr val="0000FF"/>
              </a:buClr>
              <a:buSzPct val="100000"/>
              <a:buFont typeface="Arimo"/>
              <a:buChar char="•"/>
            </a:pPr>
            <a:r>
              <a:rPr b="1" i="0" lang="en-US" sz="2000" u="none" cap="none" strike="noStrike">
                <a:solidFill>
                  <a:srgbClr val="0000FF"/>
                </a:solidFill>
                <a:latin typeface="Arimo"/>
                <a:ea typeface="Arimo"/>
                <a:cs typeface="Arimo"/>
                <a:sym typeface="Arimo"/>
              </a:rPr>
              <a:t>Intern cut finger with a box cutter resulting in a laceration.</a:t>
            </a:r>
          </a:p>
          <a:p>
            <a:pPr indent="-342900" lvl="0" marL="342900" marR="0" rtl="0" algn="l">
              <a:spcBef>
                <a:spcPts val="400"/>
              </a:spcBef>
              <a:spcAft>
                <a:spcPts val="0"/>
              </a:spcAft>
              <a:buClr>
                <a:srgbClr val="0000FF"/>
              </a:buClr>
              <a:buSzPct val="100000"/>
              <a:buFont typeface="Arimo"/>
              <a:buChar char="•"/>
            </a:pPr>
            <a:r>
              <a:rPr b="1" i="0" lang="en-US" sz="2000" u="none" cap="none" strike="noStrike">
                <a:solidFill>
                  <a:srgbClr val="0000FF"/>
                </a:solidFill>
                <a:latin typeface="Arimo"/>
                <a:ea typeface="Arimo"/>
                <a:cs typeface="Arimo"/>
                <a:sym typeface="Arimo"/>
              </a:rPr>
              <a:t>Intern suffered chemical splash to right eye.</a:t>
            </a:r>
          </a:p>
          <a:p>
            <a:pPr indent="-342900" lvl="0" marL="342900" marR="0" rtl="0" algn="l">
              <a:spcBef>
                <a:spcPts val="400"/>
              </a:spcBef>
              <a:spcAft>
                <a:spcPts val="0"/>
              </a:spcAft>
              <a:buClr>
                <a:srgbClr val="0000FF"/>
              </a:buClr>
              <a:buSzPct val="100000"/>
              <a:buFont typeface="Arimo"/>
              <a:buChar char="•"/>
            </a:pPr>
            <a:r>
              <a:rPr b="1" i="0" lang="en-US" sz="2000" u="none" cap="none" strike="noStrike">
                <a:solidFill>
                  <a:srgbClr val="0000FF"/>
                </a:solidFill>
                <a:latin typeface="Arimo"/>
                <a:ea typeface="Arimo"/>
                <a:cs typeface="Arimo"/>
                <a:sym typeface="Arimo"/>
              </a:rPr>
              <a:t>Laceration of finger while cleaning a machine.</a:t>
            </a:r>
          </a:p>
          <a:p>
            <a:pPr indent="-342900" lvl="1" marL="342900" marR="0" rtl="0" algn="l">
              <a:spcBef>
                <a:spcPts val="400"/>
              </a:spcBef>
              <a:spcAft>
                <a:spcPts val="0"/>
              </a:spcAft>
              <a:buClr>
                <a:srgbClr val="0000FF"/>
              </a:buClr>
              <a:buSzPct val="100000"/>
              <a:buFont typeface="Arimo"/>
              <a:buChar char="•"/>
            </a:pPr>
            <a:r>
              <a:rPr b="1" i="0" lang="en-US" sz="2000" u="none" cap="none" strike="noStrike">
                <a:solidFill>
                  <a:srgbClr val="0000FF"/>
                </a:solidFill>
                <a:latin typeface="Arimo"/>
                <a:ea typeface="Arimo"/>
                <a:cs typeface="Arimo"/>
                <a:sym typeface="Arimo"/>
              </a:rPr>
              <a:t>Rider struck by vehicle in parking lot.</a:t>
            </a:r>
          </a:p>
          <a:p>
            <a:pPr indent="-342900" lvl="0" marL="342900" marR="0" rtl="0" algn="l">
              <a:spcBef>
                <a:spcPts val="400"/>
              </a:spcBef>
              <a:spcAft>
                <a:spcPts val="0"/>
              </a:spcAft>
              <a:buClr>
                <a:srgbClr val="000099"/>
              </a:buClr>
              <a:buSzPct val="100000"/>
              <a:buFont typeface="Arimo"/>
              <a:buNone/>
            </a:pPr>
            <a:r>
              <a:t/>
            </a:r>
            <a:endParaRPr b="0" i="0" sz="2000" u="none" cap="none" strike="noStrike">
              <a:solidFill>
                <a:srgbClr val="000099"/>
              </a:solidFill>
              <a:latin typeface="Arimo"/>
              <a:ea typeface="Arimo"/>
              <a:cs typeface="Arimo"/>
              <a:sym typeface="Arimo"/>
            </a:endParaRPr>
          </a:p>
          <a:p>
            <a:pPr indent="-285750" lvl="1" marL="742950" marR="0" rtl="0" algn="l">
              <a:spcBef>
                <a:spcPts val="400"/>
              </a:spcBef>
              <a:spcAft>
                <a:spcPts val="0"/>
              </a:spcAft>
              <a:buClr>
                <a:srgbClr val="333399"/>
              </a:buClr>
              <a:buSzPct val="25000"/>
              <a:buFont typeface="Arimo"/>
              <a:buNone/>
            </a:pPr>
            <a:r>
              <a:t/>
            </a:r>
            <a:endParaRPr b="0" i="0" sz="2000" u="none" cap="none" strike="noStrike">
              <a:solidFill>
                <a:srgbClr val="333399"/>
              </a:solidFill>
              <a:latin typeface="Arimo"/>
              <a:ea typeface="Arimo"/>
              <a:cs typeface="Arimo"/>
              <a:sym typeface="Arimo"/>
            </a:endParaRPr>
          </a:p>
          <a:p>
            <a:pPr indent="-285750" lvl="1" marL="742950" marR="0" rtl="0" algn="l">
              <a:spcBef>
                <a:spcPts val="400"/>
              </a:spcBef>
              <a:spcAft>
                <a:spcPts val="0"/>
              </a:spcAft>
              <a:buClr>
                <a:srgbClr val="333399"/>
              </a:buClr>
              <a:buSzPct val="100000"/>
              <a:buFont typeface="Arimo"/>
              <a:buNone/>
            </a:pPr>
            <a:r>
              <a:t/>
            </a:r>
            <a:endParaRPr b="0" i="0" sz="2000" u="none" cap="none" strike="noStrike">
              <a:solidFill>
                <a:srgbClr val="333399"/>
              </a:solidFill>
              <a:latin typeface="Arimo"/>
              <a:ea typeface="Arimo"/>
              <a:cs typeface="Arimo"/>
              <a:sym typeface="Arimo"/>
            </a:endParaRPr>
          </a:p>
          <a:p>
            <a:pPr indent="-285750" lvl="1" marL="742950" marR="0" rtl="0" algn="l">
              <a:spcBef>
                <a:spcPts val="400"/>
              </a:spcBef>
              <a:spcAft>
                <a:spcPts val="0"/>
              </a:spcAft>
              <a:buClr>
                <a:srgbClr val="333399"/>
              </a:buClr>
              <a:buSzPct val="100000"/>
              <a:buFont typeface="Arimo"/>
              <a:buNone/>
            </a:pPr>
            <a:r>
              <a:t/>
            </a:r>
            <a:endParaRPr b="0" i="0" sz="2000" u="none" cap="none" strike="noStrike">
              <a:solidFill>
                <a:srgbClr val="003399"/>
              </a:solidFill>
              <a:latin typeface="Arimo"/>
              <a:ea typeface="Arimo"/>
              <a:cs typeface="Arimo"/>
              <a:sym typeface="Arimo"/>
            </a:endParaRPr>
          </a:p>
        </p:txBody>
      </p:sp>
      <p:sp>
        <p:nvSpPr>
          <p:cNvPr id="693" name="Shape 693"/>
          <p:cNvSpPr txBox="1"/>
          <p:nvPr>
            <p:ph idx="2" type="body"/>
          </p:nvPr>
        </p:nvSpPr>
        <p:spPr>
          <a:xfrm>
            <a:off x="5029200" y="2057400"/>
            <a:ext cx="3733800" cy="4267199"/>
          </a:xfrm>
          <a:prstGeom prst="rect">
            <a:avLst/>
          </a:prstGeom>
          <a:noFill/>
          <a:ln>
            <a:noFill/>
          </a:ln>
        </p:spPr>
        <p:txBody>
          <a:bodyPr anchorCtr="0" anchor="t" bIns="45700" lIns="91425" rIns="91425" tIns="45700">
            <a:noAutofit/>
          </a:bodyPr>
          <a:lstStyle/>
          <a:p>
            <a:pPr indent="-342900" lvl="0" marL="342900" marR="0" rtl="0" algn="l">
              <a:spcBef>
                <a:spcPts val="0"/>
              </a:spcBef>
              <a:spcAft>
                <a:spcPts val="0"/>
              </a:spcAft>
              <a:buClr>
                <a:srgbClr val="0000FF"/>
              </a:buClr>
              <a:buSzPct val="100000"/>
              <a:buFont typeface="Arimo"/>
              <a:buChar char="•"/>
            </a:pPr>
            <a:r>
              <a:rPr b="1" i="0" lang="en-US" sz="2000" u="none" cap="none" strike="noStrike">
                <a:solidFill>
                  <a:srgbClr val="0000FF"/>
                </a:solidFill>
                <a:latin typeface="Arimo"/>
                <a:ea typeface="Arimo"/>
                <a:cs typeface="Arimo"/>
                <a:sym typeface="Arimo"/>
              </a:rPr>
              <a:t>Bloodborne pathogen exposure while cutting materials.</a:t>
            </a:r>
          </a:p>
          <a:p>
            <a:pPr indent="-342900" lvl="0" marL="342900" marR="0" rtl="0" algn="l">
              <a:spcBef>
                <a:spcPts val="400"/>
              </a:spcBef>
              <a:spcAft>
                <a:spcPts val="0"/>
              </a:spcAft>
              <a:buClr>
                <a:srgbClr val="0000FF"/>
              </a:buClr>
              <a:buSzPct val="100000"/>
              <a:buFont typeface="Arimo"/>
              <a:buChar char="•"/>
            </a:pPr>
            <a:r>
              <a:rPr b="1" i="0" lang="en-US" sz="2000" u="none" cap="none" strike="noStrike">
                <a:solidFill>
                  <a:srgbClr val="0000FF"/>
                </a:solidFill>
                <a:latin typeface="Arimo"/>
                <a:ea typeface="Arimo"/>
                <a:cs typeface="Arimo"/>
                <a:sym typeface="Arimo"/>
              </a:rPr>
              <a:t>Thermal burn while cleaning equipment.</a:t>
            </a:r>
          </a:p>
          <a:p>
            <a:pPr indent="-342900" lvl="0" marL="342900" marR="0" rtl="0" algn="l">
              <a:spcBef>
                <a:spcPts val="400"/>
              </a:spcBef>
              <a:spcAft>
                <a:spcPts val="0"/>
              </a:spcAft>
              <a:buClr>
                <a:srgbClr val="0000FF"/>
              </a:buClr>
              <a:buSzPct val="100000"/>
              <a:buFont typeface="Arimo"/>
              <a:buChar char="•"/>
            </a:pPr>
            <a:r>
              <a:rPr b="1" i="0" lang="en-US" sz="2000" u="none" cap="none" strike="noStrike">
                <a:solidFill>
                  <a:srgbClr val="0000FF"/>
                </a:solidFill>
                <a:latin typeface="Arimo"/>
                <a:ea typeface="Arimo"/>
                <a:cs typeface="Arimo"/>
                <a:sym typeface="Arimo"/>
              </a:rPr>
              <a:t>Needle stick to right index finger while emptying trash container.</a:t>
            </a:r>
          </a:p>
          <a:p>
            <a:pPr indent="-342900" lvl="0" marL="342900" marR="0" rtl="0" algn="l">
              <a:spcBef>
                <a:spcPts val="400"/>
              </a:spcBef>
              <a:spcAft>
                <a:spcPts val="0"/>
              </a:spcAft>
              <a:buClr>
                <a:srgbClr val="0000FF"/>
              </a:buClr>
              <a:buSzPct val="100000"/>
              <a:buFont typeface="Arimo"/>
              <a:buChar char="•"/>
            </a:pPr>
            <a:r>
              <a:rPr b="1" i="0" lang="en-US" sz="2000" u="none" cap="none" strike="noStrike">
                <a:solidFill>
                  <a:srgbClr val="0000FF"/>
                </a:solidFill>
                <a:latin typeface="Arimo"/>
                <a:ea typeface="Arimo"/>
                <a:cs typeface="Arimo"/>
                <a:sym typeface="Arimo"/>
              </a:rPr>
              <a:t>Ergonomic strain or sprain.</a:t>
            </a:r>
          </a:p>
          <a:p>
            <a:pPr indent="-342900" lvl="0" marL="342900" marR="0" rtl="0" algn="l">
              <a:spcBef>
                <a:spcPts val="400"/>
              </a:spcBef>
              <a:spcAft>
                <a:spcPts val="0"/>
              </a:spcAft>
              <a:buClr>
                <a:srgbClr val="0000FF"/>
              </a:buClr>
              <a:buSzPct val="100000"/>
              <a:buFont typeface="Arimo"/>
              <a:buChar char="•"/>
            </a:pPr>
            <a:r>
              <a:rPr b="1" i="0" lang="en-US" sz="2000" u="none" cap="none" strike="noStrike">
                <a:solidFill>
                  <a:srgbClr val="0000FF"/>
                </a:solidFill>
                <a:latin typeface="Arimo"/>
                <a:ea typeface="Arimo"/>
                <a:cs typeface="Arimo"/>
                <a:sym typeface="Arimo"/>
              </a:rPr>
              <a:t>Employee fell from roof.</a:t>
            </a:r>
          </a:p>
          <a:p>
            <a:pPr indent="-342900" lvl="0" marL="342900" marR="0" rtl="0" algn="l">
              <a:spcBef>
                <a:spcPts val="400"/>
              </a:spcBef>
              <a:spcAft>
                <a:spcPts val="0"/>
              </a:spcAft>
              <a:buClr>
                <a:srgbClr val="0000FF"/>
              </a:buClr>
              <a:buSzPct val="100000"/>
              <a:buFont typeface="Arimo"/>
              <a:buChar char="•"/>
            </a:pPr>
            <a:r>
              <a:rPr b="1" i="0" lang="en-US" sz="2000" u="none" cap="none" strike="noStrike">
                <a:solidFill>
                  <a:srgbClr val="0000FF"/>
                </a:solidFill>
                <a:latin typeface="Arimo"/>
                <a:ea typeface="Arimo"/>
                <a:cs typeface="Arimo"/>
                <a:sym typeface="Arimo"/>
              </a:rPr>
              <a:t>Fall from eight foot ladder.</a:t>
            </a:r>
          </a:p>
          <a:p>
            <a:pPr indent="-342900" lvl="0" marL="342900" marR="0" rtl="0" algn="l">
              <a:spcBef>
                <a:spcPts val="400"/>
              </a:spcBef>
              <a:spcAft>
                <a:spcPts val="0"/>
              </a:spcAft>
              <a:buClr>
                <a:srgbClr val="0000FF"/>
              </a:buClr>
              <a:buSzPct val="100000"/>
              <a:buFont typeface="Arimo"/>
              <a:buChar char="•"/>
            </a:pPr>
            <a:r>
              <a:rPr b="1" i="0" lang="en-US" sz="2000" u="none" cap="none" strike="noStrike">
                <a:solidFill>
                  <a:srgbClr val="0000FF"/>
                </a:solidFill>
                <a:latin typeface="Arimo"/>
                <a:ea typeface="Arimo"/>
                <a:cs typeface="Arimo"/>
                <a:sym typeface="Arimo"/>
              </a:rPr>
              <a:t>Employee slipped in oil and fell.</a:t>
            </a:r>
          </a:p>
          <a:p>
            <a:pPr indent="-285750" lvl="1" marL="742950" marR="0" rtl="0" algn="l">
              <a:spcBef>
                <a:spcPts val="320"/>
              </a:spcBef>
              <a:spcAft>
                <a:spcPts val="0"/>
              </a:spcAft>
              <a:buClr>
                <a:srgbClr val="333399"/>
              </a:buClr>
              <a:buSzPct val="100000"/>
              <a:buFont typeface="Arimo"/>
              <a:buNone/>
            </a:pPr>
            <a:r>
              <a:t/>
            </a:r>
            <a:endParaRPr b="0" i="0" sz="1600" u="none" cap="none" strike="noStrike">
              <a:solidFill>
                <a:srgbClr val="333399"/>
              </a:solidFill>
              <a:latin typeface="Arimo"/>
              <a:ea typeface="Arimo"/>
              <a:cs typeface="Arimo"/>
              <a:sym typeface="Arimo"/>
            </a:endParaRPr>
          </a:p>
          <a:p>
            <a:pPr indent="-342900" lvl="0" marL="342900" marR="0" rtl="0" algn="l">
              <a:spcBef>
                <a:spcPts val="560"/>
              </a:spcBef>
              <a:spcAft>
                <a:spcPts val="0"/>
              </a:spcAft>
              <a:buClr>
                <a:srgbClr val="000099"/>
              </a:buClr>
              <a:buSzPct val="100000"/>
              <a:buFont typeface="Arimo"/>
              <a:buNone/>
            </a:pPr>
            <a:r>
              <a:t/>
            </a:r>
            <a:endParaRPr b="0" i="0" sz="2800" u="none" cap="none" strike="noStrike">
              <a:solidFill>
                <a:srgbClr val="000099"/>
              </a:solidFill>
              <a:latin typeface="Arimo"/>
              <a:ea typeface="Arimo"/>
              <a:cs typeface="Arimo"/>
              <a:sym typeface="Arimo"/>
            </a:endParaRPr>
          </a:p>
        </p:txBody>
      </p:sp>
      <p:sp>
        <p:nvSpPr>
          <p:cNvPr id="694" name="Shape 694"/>
          <p:cNvSpPr txBox="1"/>
          <p:nvPr>
            <p:ph idx="12" type="sldNum"/>
          </p:nvPr>
        </p:nvSpPr>
        <p:spPr>
          <a:xfrm>
            <a:off x="6553200" y="6248400"/>
            <a:ext cx="1904999" cy="457200"/>
          </a:xfrm>
          <a:prstGeom prst="rect">
            <a:avLst/>
          </a:prstGeom>
          <a:noFill/>
          <a:ln>
            <a:noFill/>
          </a:ln>
        </p:spPr>
        <p:txBody>
          <a:bodyPr anchorCtr="0" anchor="t" bIns="45700" lIns="91425" rIns="91425" tIns="45700">
            <a:noAutofit/>
          </a:bodyPr>
          <a:lstStyle/>
          <a:p>
            <a:pPr indent="0" lvl="0" marL="0" marR="0" rtl="0" algn="r">
              <a:lnSpc>
                <a:spcPct val="100000"/>
              </a:lnSpc>
              <a:spcBef>
                <a:spcPts val="0"/>
              </a:spcBef>
              <a:spcAft>
                <a:spcPts val="0"/>
              </a:spcAft>
              <a:buClr>
                <a:srgbClr val="000000"/>
              </a:buClr>
              <a:buSzPct val="25000"/>
              <a:buFont typeface="Times New Roman"/>
              <a:buNone/>
            </a:pPr>
            <a:fld id="{00000000-1234-1234-1234-123412341234}" type="slidenum">
              <a:rPr b="0" i="0" lang="en-US" sz="1400" u="none" cap="none" strike="noStrike">
                <a:solidFill>
                  <a:srgbClr val="000000"/>
                </a:solidFill>
                <a:latin typeface="Times New Roman"/>
                <a:ea typeface="Times New Roman"/>
                <a:cs typeface="Times New Roman"/>
                <a:sym typeface="Times New Roman"/>
              </a:rPr>
              <a:t>‹#›</a:t>
            </a:fld>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98" name="Shape 698"/>
        <p:cNvGrpSpPr/>
        <p:nvPr/>
      </p:nvGrpSpPr>
      <p:grpSpPr>
        <a:xfrm>
          <a:off x="0" y="0"/>
          <a:ext cx="0" cy="0"/>
          <a:chOff x="0" y="0"/>
          <a:chExt cx="0" cy="0"/>
        </a:xfrm>
      </p:grpSpPr>
      <p:pic>
        <p:nvPicPr>
          <p:cNvPr id="699" name="Shape 699"/>
          <p:cNvPicPr preferRelativeResize="0"/>
          <p:nvPr/>
        </p:nvPicPr>
        <p:blipFill rotWithShape="1">
          <a:blip r:embed="rId3">
            <a:alphaModFix/>
          </a:blip>
          <a:srcRect b="0" l="0" r="0" t="0"/>
          <a:stretch/>
        </p:blipFill>
        <p:spPr>
          <a:xfrm>
            <a:off x="-50800" y="928687"/>
            <a:ext cx="9375775" cy="6662736"/>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03" name="Shape 703"/>
        <p:cNvGrpSpPr/>
        <p:nvPr/>
      </p:nvGrpSpPr>
      <p:grpSpPr>
        <a:xfrm>
          <a:off x="0" y="0"/>
          <a:ext cx="0" cy="0"/>
          <a:chOff x="0" y="0"/>
          <a:chExt cx="0" cy="0"/>
        </a:xfrm>
      </p:grpSpPr>
      <p:sp>
        <p:nvSpPr>
          <p:cNvPr id="704" name="Shape 704"/>
          <p:cNvSpPr txBox="1"/>
          <p:nvPr>
            <p:ph type="title"/>
          </p:nvPr>
        </p:nvSpPr>
        <p:spPr>
          <a:xfrm>
            <a:off x="381000" y="1066800"/>
            <a:ext cx="8381999" cy="762000"/>
          </a:xfrm>
          <a:prstGeom prst="rect">
            <a:avLst/>
          </a:prstGeom>
          <a:noFill/>
          <a:ln>
            <a:noFill/>
          </a:ln>
        </p:spPr>
        <p:txBody>
          <a:bodyPr anchorCtr="0" anchor="ctr" bIns="45700" lIns="91425" rIns="91425" tIns="45700">
            <a:noAutofit/>
          </a:bodyPr>
          <a:lstStyle/>
          <a:p>
            <a:pPr indent="0" lvl="0" marL="0" marR="0" rtl="0" algn="ctr">
              <a:spcBef>
                <a:spcPts val="0"/>
              </a:spcBef>
              <a:spcAft>
                <a:spcPts val="0"/>
              </a:spcAft>
              <a:buSzPct val="25000"/>
              <a:buNone/>
            </a:pPr>
            <a:r>
              <a:rPr b="1" i="0" lang="en-US" sz="3600" u="none" cap="none" strike="noStrike">
                <a:solidFill>
                  <a:srgbClr val="FF0000"/>
                </a:solidFill>
                <a:latin typeface="Arimo"/>
                <a:ea typeface="Arimo"/>
                <a:cs typeface="Arimo"/>
                <a:sym typeface="Arimo"/>
              </a:rPr>
              <a:t>It doesn’t have to be spectacular to hurt.</a:t>
            </a:r>
          </a:p>
        </p:txBody>
      </p:sp>
      <p:sp>
        <p:nvSpPr>
          <p:cNvPr id="705" name="Shape 705"/>
          <p:cNvSpPr txBox="1"/>
          <p:nvPr>
            <p:ph idx="1" type="body"/>
          </p:nvPr>
        </p:nvSpPr>
        <p:spPr>
          <a:xfrm>
            <a:off x="304800" y="2209800"/>
            <a:ext cx="8610599" cy="4114800"/>
          </a:xfrm>
          <a:prstGeom prst="rect">
            <a:avLst/>
          </a:prstGeom>
          <a:noFill/>
          <a:ln>
            <a:noFill/>
          </a:ln>
        </p:spPr>
        <p:txBody>
          <a:bodyPr anchorCtr="0" anchor="t" bIns="45700" lIns="91425" rIns="91425" tIns="45700">
            <a:noAutofit/>
          </a:bodyPr>
          <a:lstStyle/>
          <a:p>
            <a:pPr indent="-342900" lvl="0" marL="342900" marR="0" rtl="0" algn="l">
              <a:spcBef>
                <a:spcPts val="0"/>
              </a:spcBef>
              <a:spcAft>
                <a:spcPts val="0"/>
              </a:spcAft>
              <a:buClr>
                <a:srgbClr val="0000FF"/>
              </a:buClr>
              <a:buSzPct val="100000"/>
              <a:buFont typeface="Arimo"/>
              <a:buChar char="•"/>
            </a:pPr>
            <a:r>
              <a:rPr b="1" i="0" lang="en-US" sz="3200" u="none" cap="none" strike="noStrike">
                <a:solidFill>
                  <a:srgbClr val="0000FF"/>
                </a:solidFill>
                <a:latin typeface="Arimo"/>
                <a:ea typeface="Arimo"/>
                <a:cs typeface="Arimo"/>
                <a:sym typeface="Arimo"/>
              </a:rPr>
              <a:t>Examples of recent mishaps:</a:t>
            </a:r>
          </a:p>
          <a:p>
            <a:pPr indent="-285750" lvl="1" marL="742950" marR="0" rtl="0" algn="l">
              <a:spcBef>
                <a:spcPts val="400"/>
              </a:spcBef>
              <a:spcAft>
                <a:spcPts val="0"/>
              </a:spcAft>
              <a:buClr>
                <a:srgbClr val="0000FF"/>
              </a:buClr>
              <a:buSzPct val="100000"/>
              <a:buFont typeface="Noto Sans Symbols"/>
              <a:buChar char="▪"/>
            </a:pPr>
            <a:r>
              <a:rPr b="1" i="0" lang="en-US" sz="2000" u="none" cap="none" strike="noStrike">
                <a:solidFill>
                  <a:srgbClr val="0000FF"/>
                </a:solidFill>
                <a:latin typeface="Arimo"/>
                <a:ea typeface="Arimo"/>
                <a:cs typeface="Arimo"/>
                <a:sym typeface="Arimo"/>
              </a:rPr>
              <a:t>Employee lacerated finger while cutting a bagel.</a:t>
            </a:r>
          </a:p>
          <a:p>
            <a:pPr indent="-285750" lvl="1" marL="742950" marR="0" rtl="0" algn="l">
              <a:spcBef>
                <a:spcPts val="400"/>
              </a:spcBef>
              <a:spcAft>
                <a:spcPts val="0"/>
              </a:spcAft>
              <a:buClr>
                <a:srgbClr val="0000FF"/>
              </a:buClr>
              <a:buSzPct val="100000"/>
              <a:buFont typeface="Noto Sans Symbols"/>
              <a:buChar char="▪"/>
            </a:pPr>
            <a:r>
              <a:rPr b="1" i="0" lang="en-US" sz="2000" u="none" cap="none" strike="noStrike">
                <a:solidFill>
                  <a:srgbClr val="0000FF"/>
                </a:solidFill>
                <a:latin typeface="Arimo"/>
                <a:ea typeface="Arimo"/>
                <a:cs typeface="Arimo"/>
                <a:sym typeface="Arimo"/>
              </a:rPr>
              <a:t>Employee tripped on plastic floor mat falling into chair.</a:t>
            </a:r>
          </a:p>
          <a:p>
            <a:pPr indent="-285750" lvl="1" marL="742950" marR="0" rtl="0" algn="l">
              <a:spcBef>
                <a:spcPts val="400"/>
              </a:spcBef>
              <a:spcAft>
                <a:spcPts val="0"/>
              </a:spcAft>
              <a:buClr>
                <a:srgbClr val="0000FF"/>
              </a:buClr>
              <a:buSzPct val="100000"/>
              <a:buFont typeface="Noto Sans Symbols"/>
              <a:buChar char="▪"/>
            </a:pPr>
            <a:r>
              <a:rPr b="1" i="0" lang="en-US" sz="2000" u="none" cap="none" strike="noStrike">
                <a:solidFill>
                  <a:srgbClr val="0000FF"/>
                </a:solidFill>
                <a:latin typeface="Arimo"/>
                <a:ea typeface="Arimo"/>
                <a:cs typeface="Arimo"/>
                <a:sym typeface="Arimo"/>
              </a:rPr>
              <a:t>Employee strained groin while lifting ladder. </a:t>
            </a:r>
          </a:p>
          <a:p>
            <a:pPr indent="-285750" lvl="1" marL="742950" marR="0" rtl="0" algn="l">
              <a:spcBef>
                <a:spcPts val="400"/>
              </a:spcBef>
              <a:spcAft>
                <a:spcPts val="0"/>
              </a:spcAft>
              <a:buClr>
                <a:srgbClr val="0000FF"/>
              </a:buClr>
              <a:buSzPct val="100000"/>
              <a:buFont typeface="Noto Sans Symbols"/>
              <a:buChar char="▪"/>
            </a:pPr>
            <a:r>
              <a:rPr b="1" i="0" lang="en-US" sz="2000" u="none" cap="none" strike="noStrike">
                <a:solidFill>
                  <a:srgbClr val="0000FF"/>
                </a:solidFill>
                <a:latin typeface="Arimo"/>
                <a:ea typeface="Arimo"/>
                <a:cs typeface="Arimo"/>
                <a:sym typeface="Arimo"/>
              </a:rPr>
              <a:t>Employee tripped on edge of carpet, striking face and chest on floor.</a:t>
            </a:r>
          </a:p>
          <a:p>
            <a:pPr indent="-285750" lvl="1" marL="742950" marR="0" rtl="0" algn="l">
              <a:spcBef>
                <a:spcPts val="400"/>
              </a:spcBef>
              <a:spcAft>
                <a:spcPts val="0"/>
              </a:spcAft>
              <a:buClr>
                <a:srgbClr val="0000FF"/>
              </a:buClr>
              <a:buSzPct val="100000"/>
              <a:buFont typeface="Noto Sans Symbols"/>
              <a:buChar char="▪"/>
            </a:pPr>
            <a:r>
              <a:rPr b="1" i="0" lang="en-US" sz="2000" u="none" cap="none" strike="noStrike">
                <a:solidFill>
                  <a:srgbClr val="0000FF"/>
                </a:solidFill>
                <a:latin typeface="Arimo"/>
                <a:ea typeface="Arimo"/>
                <a:cs typeface="Arimo"/>
                <a:sym typeface="Arimo"/>
              </a:rPr>
              <a:t>Employee cut across lawn, fell and scrapped left shin on sprinkler.</a:t>
            </a:r>
          </a:p>
          <a:p>
            <a:pPr indent="-285750" lvl="1" marL="742950" marR="0" rtl="0" algn="l">
              <a:spcBef>
                <a:spcPts val="400"/>
              </a:spcBef>
              <a:spcAft>
                <a:spcPts val="0"/>
              </a:spcAft>
              <a:buClr>
                <a:srgbClr val="0000FF"/>
              </a:buClr>
              <a:buSzPct val="100000"/>
              <a:buFont typeface="Noto Sans Symbols"/>
              <a:buChar char="▪"/>
            </a:pPr>
            <a:r>
              <a:rPr b="1" i="0" lang="en-US" sz="2000" u="none" cap="none" strike="noStrike">
                <a:solidFill>
                  <a:srgbClr val="0000FF"/>
                </a:solidFill>
                <a:latin typeface="Arimo"/>
                <a:ea typeface="Arimo"/>
                <a:cs typeface="Arimo"/>
                <a:sym typeface="Arimo"/>
              </a:rPr>
              <a:t>Employee scraped finger while moving furniture in office.</a:t>
            </a:r>
          </a:p>
          <a:p>
            <a:pPr indent="0" lvl="0" marL="0" marR="0" rtl="0" algn="l">
              <a:spcBef>
                <a:spcPts val="160"/>
              </a:spcBef>
              <a:spcAft>
                <a:spcPts val="0"/>
              </a:spcAft>
              <a:buClr>
                <a:srgbClr val="000099"/>
              </a:buClr>
              <a:buSzPct val="100000"/>
              <a:buFont typeface="Arimo"/>
              <a:buNone/>
            </a:pPr>
            <a:r>
              <a:t/>
            </a:r>
            <a:endParaRPr b="0" i="0" sz="800" u="none" cap="none" strike="noStrike">
              <a:solidFill>
                <a:srgbClr val="FF0000"/>
              </a:solidFill>
              <a:latin typeface="Arimo"/>
              <a:ea typeface="Arimo"/>
              <a:cs typeface="Arimo"/>
              <a:sym typeface="Arimo"/>
            </a:endParaRPr>
          </a:p>
          <a:p>
            <a:pPr indent="0" lvl="0" marL="0" marR="0" rtl="0" algn="l">
              <a:spcBef>
                <a:spcPts val="400"/>
              </a:spcBef>
              <a:spcAft>
                <a:spcPts val="0"/>
              </a:spcAft>
              <a:buClr>
                <a:srgbClr val="FF0000"/>
              </a:buClr>
              <a:buSzPct val="100000"/>
              <a:buFont typeface="Arimo"/>
              <a:buChar char="•"/>
            </a:pPr>
            <a:r>
              <a:rPr b="1" i="0" lang="en-US" sz="2000" u="none" cap="none" strike="noStrike">
                <a:solidFill>
                  <a:srgbClr val="FF0000"/>
                </a:solidFill>
                <a:latin typeface="Arimo"/>
                <a:ea typeface="Arimo"/>
                <a:cs typeface="Arimo"/>
                <a:sym typeface="Arimo"/>
              </a:rPr>
              <a:t>A lot of folks are still getting hurt in unspectacular ways – preventing these injuries will help prevent larger and more serious mishaps.</a:t>
            </a: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09" name="Shape 709"/>
        <p:cNvGrpSpPr/>
        <p:nvPr/>
      </p:nvGrpSpPr>
      <p:grpSpPr>
        <a:xfrm>
          <a:off x="0" y="0"/>
          <a:ext cx="0" cy="0"/>
          <a:chOff x="0" y="0"/>
          <a:chExt cx="0" cy="0"/>
        </a:xfrm>
      </p:grpSpPr>
      <p:sp>
        <p:nvSpPr>
          <p:cNvPr id="710" name="Shape 710"/>
          <p:cNvSpPr txBox="1"/>
          <p:nvPr/>
        </p:nvSpPr>
        <p:spPr>
          <a:xfrm>
            <a:off x="6553200" y="6248400"/>
            <a:ext cx="1904999" cy="457200"/>
          </a:xfrm>
          <a:prstGeom prst="rect">
            <a:avLst/>
          </a:prstGeom>
          <a:noFill/>
          <a:ln>
            <a:noFill/>
          </a:ln>
        </p:spPr>
        <p:txBody>
          <a:bodyPr anchorCtr="0" anchor="t" bIns="45700" lIns="91425" rIns="91425" tIns="45700">
            <a:noAutofit/>
          </a:bodyPr>
          <a:lstStyle/>
          <a:p>
            <a:pPr indent="0" lvl="0" marL="0" marR="0" rtl="0" algn="r">
              <a:lnSpc>
                <a:spcPct val="100000"/>
              </a:lnSpc>
              <a:spcBef>
                <a:spcPts val="0"/>
              </a:spcBef>
              <a:spcAft>
                <a:spcPts val="0"/>
              </a:spcAft>
              <a:buClr>
                <a:srgbClr val="FFFFFF"/>
              </a:buClr>
              <a:buSzPct val="25000"/>
              <a:buFont typeface="Times New Roman"/>
              <a:buNone/>
            </a:pPr>
            <a:fld id="{00000000-1234-1234-1234-123412341234}" type="slidenum">
              <a:rPr b="0" i="0" lang="en-US" sz="1400" u="none" cap="none" strike="noStrike">
                <a:solidFill>
                  <a:srgbClr val="FFFFFF"/>
                </a:solidFill>
                <a:latin typeface="Times New Roman"/>
                <a:ea typeface="Times New Roman"/>
                <a:cs typeface="Times New Roman"/>
                <a:sym typeface="Times New Roman"/>
              </a:rPr>
              <a:t>‹#›</a:t>
            </a:fld>
          </a:p>
        </p:txBody>
      </p:sp>
      <p:pic>
        <p:nvPicPr>
          <p:cNvPr id="711" name="Shape 711"/>
          <p:cNvPicPr preferRelativeResize="0"/>
          <p:nvPr/>
        </p:nvPicPr>
        <p:blipFill rotWithShape="1">
          <a:blip r:embed="rId3">
            <a:alphaModFix/>
          </a:blip>
          <a:srcRect b="0" l="0" r="0" t="0"/>
          <a:stretch/>
        </p:blipFill>
        <p:spPr>
          <a:xfrm>
            <a:off x="1007645" y="1336380"/>
            <a:ext cx="7128710" cy="4454818"/>
          </a:xfrm>
          <a:prstGeom prst="rect">
            <a:avLst/>
          </a:prstGeom>
          <a:noFill/>
          <a:ln>
            <a:noFill/>
          </a:ln>
        </p:spPr>
      </p:pic>
      <p:sp>
        <p:nvSpPr>
          <p:cNvPr id="712" name="Shape 712"/>
          <p:cNvSpPr txBox="1"/>
          <p:nvPr/>
        </p:nvSpPr>
        <p:spPr>
          <a:xfrm>
            <a:off x="1008062" y="5924550"/>
            <a:ext cx="7127875" cy="6477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FFFFFF"/>
              </a:buClr>
              <a:buSzPct val="25000"/>
              <a:buFont typeface="Arial"/>
              <a:buNone/>
            </a:pPr>
            <a:r>
              <a:rPr b="0" i="0" lang="en-US" sz="1800" u="none" cap="none" strike="noStrike">
                <a:solidFill>
                  <a:srgbClr val="FFFFFF"/>
                </a:solidFill>
                <a:latin typeface="Arial"/>
                <a:ea typeface="Arial"/>
                <a:cs typeface="Arial"/>
                <a:sym typeface="Arial"/>
              </a:rPr>
              <a:t>*Rates are based on NMIS data and NASA Workforce Information Cubes headcount data.</a:t>
            </a: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16" name="Shape 716"/>
        <p:cNvGrpSpPr/>
        <p:nvPr/>
      </p:nvGrpSpPr>
      <p:grpSpPr>
        <a:xfrm>
          <a:off x="0" y="0"/>
          <a:ext cx="0" cy="0"/>
          <a:chOff x="0" y="0"/>
          <a:chExt cx="0" cy="0"/>
        </a:xfrm>
      </p:grpSpPr>
      <p:pic>
        <p:nvPicPr>
          <p:cNvPr id="717" name="Shape 717"/>
          <p:cNvPicPr preferRelativeResize="0"/>
          <p:nvPr/>
        </p:nvPicPr>
        <p:blipFill rotWithShape="1">
          <a:blip r:embed="rId3">
            <a:alphaModFix/>
          </a:blip>
          <a:srcRect b="0" l="0" r="0" t="0"/>
          <a:stretch/>
        </p:blipFill>
        <p:spPr>
          <a:xfrm>
            <a:off x="-109538" y="757237"/>
            <a:ext cx="9174163" cy="6389687"/>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01" name="Shape 401"/>
        <p:cNvGrpSpPr/>
        <p:nvPr/>
      </p:nvGrpSpPr>
      <p:grpSpPr>
        <a:xfrm>
          <a:off x="0" y="0"/>
          <a:ext cx="0" cy="0"/>
          <a:chOff x="0" y="0"/>
          <a:chExt cx="0" cy="0"/>
        </a:xfrm>
      </p:grpSpPr>
      <p:pic>
        <p:nvPicPr>
          <p:cNvPr descr="http://images.wikia.com/fallout/images/c/cf/25_Strictly_Business.png" id="402" name="Shape 402"/>
          <p:cNvPicPr preferRelativeResize="0"/>
          <p:nvPr/>
        </p:nvPicPr>
        <p:blipFill rotWithShape="1">
          <a:blip r:embed="rId3">
            <a:alphaModFix/>
          </a:blip>
          <a:srcRect b="0" l="0" r="0" t="0"/>
          <a:stretch/>
        </p:blipFill>
        <p:spPr>
          <a:xfrm>
            <a:off x="0" y="-2"/>
            <a:ext cx="6857999" cy="6858002"/>
          </a:xfrm>
          <a:prstGeom prst="rect">
            <a:avLst/>
          </a:prstGeom>
          <a:noFill/>
          <a:ln>
            <a:noFill/>
          </a:ln>
        </p:spPr>
      </p:pic>
      <p:sp>
        <p:nvSpPr>
          <p:cNvPr id="403" name="Shape 403"/>
          <p:cNvSpPr txBox="1"/>
          <p:nvPr>
            <p:ph type="title"/>
          </p:nvPr>
        </p:nvSpPr>
        <p:spPr>
          <a:xfrm>
            <a:off x="457200" y="0"/>
            <a:ext cx="8229600" cy="1143000"/>
          </a:xfrm>
          <a:prstGeom prst="rect">
            <a:avLst/>
          </a:prstGeom>
          <a:noFill/>
          <a:ln>
            <a:noFill/>
          </a:ln>
        </p:spPr>
        <p:txBody>
          <a:bodyPr anchorCtr="0" anchor="ctr" bIns="45700" lIns="91425" rIns="91425" tIns="45700">
            <a:noAutofit/>
          </a:bodyPr>
          <a:lstStyle/>
          <a:p>
            <a:pPr indent="0" lvl="0" marL="0" marR="0" rtl="0" algn="ctr">
              <a:spcBef>
                <a:spcPts val="0"/>
              </a:spcBef>
              <a:buClr>
                <a:schemeClr val="dk1"/>
              </a:buClr>
              <a:buSzPct val="25000"/>
              <a:buFont typeface="Calibri"/>
              <a:buNone/>
            </a:pPr>
            <a:r>
              <a:rPr b="0" i="0" lang="en-US" sz="4400" u="none" cap="none" strike="noStrike">
                <a:solidFill>
                  <a:schemeClr val="dk1"/>
                </a:solidFill>
                <a:latin typeface="Calibri"/>
                <a:ea typeface="Calibri"/>
                <a:cs typeface="Calibri"/>
                <a:sym typeface="Calibri"/>
              </a:rPr>
              <a:t>Businesses</a:t>
            </a:r>
          </a:p>
        </p:txBody>
      </p:sp>
      <p:sp>
        <p:nvSpPr>
          <p:cNvPr id="404" name="Shape 404"/>
          <p:cNvSpPr txBox="1"/>
          <p:nvPr>
            <p:ph idx="1" type="body"/>
          </p:nvPr>
        </p:nvSpPr>
        <p:spPr>
          <a:xfrm>
            <a:off x="304800" y="1219200"/>
            <a:ext cx="8686800" cy="5303838"/>
          </a:xfrm>
          <a:prstGeom prst="rect">
            <a:avLst/>
          </a:prstGeom>
          <a:noFill/>
          <a:ln>
            <a:noFill/>
          </a:ln>
        </p:spPr>
        <p:txBody>
          <a:bodyPr anchorCtr="0" anchor="t" bIns="45700" lIns="91425" rIns="91425" tIns="45700">
            <a:noAutofit/>
          </a:bodyPr>
          <a:lstStyle/>
          <a:p>
            <a:pPr indent="-342900" lvl="0" marL="342900" marR="0" rtl="0" algn="l">
              <a:spcBef>
                <a:spcPts val="0"/>
              </a:spcBef>
              <a:spcAft>
                <a:spcPts val="0"/>
              </a:spcAft>
              <a:buClr>
                <a:srgbClr val="C00000"/>
              </a:buClr>
              <a:buSzPct val="100000"/>
              <a:buFont typeface="Arial"/>
              <a:buChar char="•"/>
            </a:pPr>
            <a:r>
              <a:rPr b="0" i="0" lang="en-US" sz="3200" u="none" cap="none" strike="noStrike">
                <a:solidFill>
                  <a:srgbClr val="C00000"/>
                </a:solidFill>
                <a:latin typeface="Calibri"/>
                <a:ea typeface="Calibri"/>
                <a:cs typeface="Calibri"/>
                <a:sym typeface="Calibri"/>
              </a:rPr>
              <a:t>Cafeterias</a:t>
            </a:r>
          </a:p>
          <a:p>
            <a:pPr indent="-285750" lvl="1" marL="742950" marR="0" rtl="0" algn="l">
              <a:spcBef>
                <a:spcPts val="560"/>
              </a:spcBef>
              <a:spcAft>
                <a:spcPts val="0"/>
              </a:spcAft>
              <a:buClr>
                <a:srgbClr val="C00000"/>
              </a:buClr>
              <a:buSzPct val="100000"/>
              <a:buFont typeface="Arial"/>
              <a:buChar char="–"/>
            </a:pPr>
            <a:r>
              <a:rPr b="0" i="0" lang="en-US" sz="2800" u="none" cap="none" strike="noStrike">
                <a:solidFill>
                  <a:srgbClr val="C00000"/>
                </a:solidFill>
                <a:latin typeface="Calibri"/>
                <a:ea typeface="Calibri"/>
                <a:cs typeface="Calibri"/>
                <a:sym typeface="Calibri"/>
              </a:rPr>
              <a:t>Mega Bites Café</a:t>
            </a:r>
          </a:p>
          <a:p>
            <a:pPr indent="-285750" lvl="1" marL="742950" marR="0" rtl="0" algn="l">
              <a:spcBef>
                <a:spcPts val="560"/>
              </a:spcBef>
              <a:spcAft>
                <a:spcPts val="0"/>
              </a:spcAft>
              <a:buClr>
                <a:srgbClr val="C00000"/>
              </a:buClr>
              <a:buSzPct val="100000"/>
              <a:buFont typeface="Arial"/>
              <a:buChar char="–"/>
            </a:pPr>
            <a:r>
              <a:rPr b="0" i="0" lang="en-US" sz="2800" u="none" cap="none" strike="noStrike">
                <a:solidFill>
                  <a:srgbClr val="C00000"/>
                </a:solidFill>
                <a:latin typeface="Calibri"/>
                <a:ea typeface="Calibri"/>
                <a:cs typeface="Calibri"/>
                <a:sym typeface="Calibri"/>
              </a:rPr>
              <a:t>The SpaceBar </a:t>
            </a:r>
          </a:p>
          <a:p>
            <a:pPr indent="-342900" lvl="0" marL="342900" marR="0" rtl="0" algn="l">
              <a:spcBef>
                <a:spcPts val="640"/>
              </a:spcBef>
              <a:spcAft>
                <a:spcPts val="0"/>
              </a:spcAft>
              <a:buClr>
                <a:srgbClr val="019539"/>
              </a:buClr>
              <a:buSzPct val="100000"/>
              <a:buFont typeface="Arial"/>
              <a:buChar char="•"/>
            </a:pPr>
            <a:r>
              <a:rPr b="0" i="0" lang="en-US" sz="3200" u="none" cap="none" strike="noStrike">
                <a:solidFill>
                  <a:srgbClr val="019539"/>
                </a:solidFill>
                <a:latin typeface="Calibri"/>
                <a:ea typeface="Calibri"/>
                <a:cs typeface="Calibri"/>
                <a:sym typeface="Calibri"/>
              </a:rPr>
              <a:t>Gift Shops</a:t>
            </a:r>
          </a:p>
          <a:p>
            <a:pPr indent="-285750" lvl="1" marL="742950" marR="0" rtl="0" algn="l">
              <a:spcBef>
                <a:spcPts val="560"/>
              </a:spcBef>
              <a:spcAft>
                <a:spcPts val="0"/>
              </a:spcAft>
              <a:buClr>
                <a:srgbClr val="019539"/>
              </a:buClr>
              <a:buSzPct val="100000"/>
              <a:buFont typeface="Arial"/>
              <a:buChar char="–"/>
            </a:pPr>
            <a:r>
              <a:rPr b="0" i="0" lang="en-US" sz="2800" u="none" cap="none" strike="noStrike">
                <a:solidFill>
                  <a:srgbClr val="019539"/>
                </a:solidFill>
                <a:latin typeface="Calibri"/>
                <a:ea typeface="Calibri"/>
                <a:cs typeface="Calibri"/>
                <a:sym typeface="Calibri"/>
              </a:rPr>
              <a:t>Beyond Galileo</a:t>
            </a:r>
          </a:p>
          <a:p>
            <a:pPr indent="-285750" lvl="1" marL="742950" marR="0" rtl="0" algn="l">
              <a:spcBef>
                <a:spcPts val="560"/>
              </a:spcBef>
              <a:spcAft>
                <a:spcPts val="0"/>
              </a:spcAft>
              <a:buClr>
                <a:srgbClr val="019539"/>
              </a:buClr>
              <a:buSzPct val="100000"/>
              <a:buFont typeface="Arial"/>
              <a:buChar char="–"/>
            </a:pPr>
            <a:r>
              <a:rPr b="0" i="0" lang="en-US" sz="2800" u="none" cap="none" strike="noStrike">
                <a:solidFill>
                  <a:srgbClr val="019539"/>
                </a:solidFill>
                <a:latin typeface="Calibri"/>
                <a:ea typeface="Calibri"/>
                <a:cs typeface="Calibri"/>
                <a:sym typeface="Calibri"/>
              </a:rPr>
              <a:t>Visitor Center</a:t>
            </a:r>
          </a:p>
          <a:p>
            <a:pPr indent="-285750" lvl="1" marL="742950" marR="0" rtl="0" algn="l">
              <a:spcBef>
                <a:spcPts val="560"/>
              </a:spcBef>
              <a:spcAft>
                <a:spcPts val="0"/>
              </a:spcAft>
              <a:buClr>
                <a:srgbClr val="019539"/>
              </a:buClr>
              <a:buSzPct val="100000"/>
              <a:buFont typeface="Arial"/>
              <a:buChar char="–"/>
            </a:pPr>
            <a:r>
              <a:rPr b="0" i="0" lang="en-US" sz="2800" u="none" cap="none" strike="noStrike">
                <a:solidFill>
                  <a:srgbClr val="019539"/>
                </a:solidFill>
                <a:latin typeface="Calibri"/>
                <a:ea typeface="Calibri"/>
                <a:cs typeface="Calibri"/>
                <a:sym typeface="Calibri"/>
              </a:rPr>
              <a:t>Online (Coming Soon)</a:t>
            </a:r>
          </a:p>
          <a:p>
            <a:pPr indent="-342900" lvl="0" marL="342900" marR="0" rtl="0" algn="l">
              <a:spcBef>
                <a:spcPts val="640"/>
              </a:spcBef>
              <a:spcAft>
                <a:spcPts val="0"/>
              </a:spcAft>
              <a:buClr>
                <a:srgbClr val="C00000"/>
              </a:buClr>
              <a:buSzPct val="100000"/>
              <a:buFont typeface="Arial"/>
              <a:buChar char="•"/>
            </a:pPr>
            <a:r>
              <a:rPr b="0" i="0" lang="en-US" sz="3200" u="none" cap="none" strike="noStrike">
                <a:solidFill>
                  <a:srgbClr val="C00000"/>
                </a:solidFill>
                <a:latin typeface="Calibri"/>
                <a:ea typeface="Calibri"/>
                <a:cs typeface="Calibri"/>
                <a:sym typeface="Calibri"/>
              </a:rPr>
              <a:t>Swimming Pool</a:t>
            </a:r>
          </a:p>
          <a:p>
            <a:pPr indent="-342900" lvl="0" marL="342900" marR="0" rtl="0" algn="l">
              <a:spcBef>
                <a:spcPts val="640"/>
              </a:spcBef>
              <a:spcAft>
                <a:spcPts val="0"/>
              </a:spcAft>
              <a:buClr>
                <a:schemeClr val="dk1"/>
              </a:buClr>
              <a:buSzPct val="100000"/>
              <a:buFont typeface="Arial"/>
              <a:buChar char="•"/>
            </a:pPr>
            <a:r>
              <a:rPr b="0" i="0" lang="en-US" sz="3200" u="none" cap="none" strike="noStrike">
                <a:solidFill>
                  <a:schemeClr val="dk1"/>
                </a:solidFill>
                <a:latin typeface="Calibri"/>
                <a:ea typeface="Calibri"/>
                <a:cs typeface="Calibri"/>
                <a:sym typeface="Calibri"/>
              </a:rPr>
              <a:t>Catering</a:t>
            </a:r>
          </a:p>
          <a:p>
            <a:pPr indent="-342900" lvl="0" marL="342900" marR="0" rtl="0" algn="l">
              <a:spcBef>
                <a:spcPts val="640"/>
              </a:spcBef>
              <a:spcAft>
                <a:spcPts val="0"/>
              </a:spcAft>
              <a:buClr>
                <a:srgbClr val="C00000"/>
              </a:buClr>
              <a:buSzPct val="100000"/>
              <a:buFont typeface="Arial"/>
              <a:buChar char="•"/>
            </a:pPr>
            <a:r>
              <a:rPr b="0" i="0" lang="en-US" sz="3200" u="none" cap="none" strike="sngStrike">
                <a:solidFill>
                  <a:srgbClr val="C00000"/>
                </a:solidFill>
                <a:latin typeface="Calibri"/>
                <a:ea typeface="Calibri"/>
                <a:cs typeface="Calibri"/>
                <a:sym typeface="Calibri"/>
              </a:rPr>
              <a:t>Golf Course</a:t>
            </a:r>
          </a:p>
          <a:p>
            <a:pPr indent="-285750" lvl="1" marL="742950" marR="0" rtl="0" algn="l">
              <a:spcBef>
                <a:spcPts val="560"/>
              </a:spcBef>
              <a:spcAft>
                <a:spcPts val="0"/>
              </a:spcAft>
              <a:buClr>
                <a:srgbClr val="C00000"/>
              </a:buClr>
              <a:buSzPct val="100000"/>
              <a:buFont typeface="Arial"/>
              <a:buChar char="–"/>
            </a:pPr>
            <a:r>
              <a:rPr b="0" i="0" lang="en-US" sz="2800" u="none" cap="none" strike="sngStrike">
                <a:solidFill>
                  <a:srgbClr val="C00000"/>
                </a:solidFill>
                <a:latin typeface="Calibri"/>
                <a:ea typeface="Calibri"/>
                <a:cs typeface="Calibri"/>
                <a:sym typeface="Calibri"/>
              </a:rPr>
              <a:t>Pro Shop</a:t>
            </a:r>
          </a:p>
          <a:p>
            <a:pPr indent="-285750" lvl="1" marL="742950" marR="0" rtl="0" algn="l">
              <a:spcBef>
                <a:spcPts val="560"/>
              </a:spcBef>
              <a:spcAft>
                <a:spcPts val="0"/>
              </a:spcAft>
              <a:buClr>
                <a:srgbClr val="C00000"/>
              </a:buClr>
              <a:buSzPct val="100000"/>
              <a:buFont typeface="Arial"/>
              <a:buChar char="–"/>
            </a:pPr>
            <a:r>
              <a:rPr b="0" i="0" lang="en-US" sz="2800" u="none" cap="none" strike="sngStrike">
                <a:solidFill>
                  <a:srgbClr val="C00000"/>
                </a:solidFill>
                <a:latin typeface="Calibri"/>
                <a:ea typeface="Calibri"/>
                <a:cs typeface="Calibri"/>
                <a:sym typeface="Calibri"/>
              </a:rPr>
              <a:t>Tee Minus One</a:t>
            </a:r>
          </a:p>
          <a:p>
            <a:pPr indent="-342900" lvl="0" marL="342900" marR="0" rtl="0" algn="l">
              <a:spcBef>
                <a:spcPts val="640"/>
              </a:spcBef>
              <a:spcAft>
                <a:spcPts val="0"/>
              </a:spcAft>
              <a:buClr>
                <a:srgbClr val="019539"/>
              </a:buClr>
              <a:buSzPct val="100000"/>
              <a:buFont typeface="Arial"/>
              <a:buChar char="•"/>
            </a:pPr>
            <a:r>
              <a:rPr b="0" i="0" lang="en-US" sz="3200" u="none" cap="none" strike="noStrike">
                <a:solidFill>
                  <a:srgbClr val="019539"/>
                </a:solidFill>
                <a:latin typeface="Calibri"/>
                <a:ea typeface="Calibri"/>
                <a:cs typeface="Calibri"/>
                <a:sym typeface="Calibri"/>
              </a:rPr>
              <a:t>Lodge</a:t>
            </a:r>
          </a:p>
          <a:p>
            <a:pPr indent="-285750" lvl="1" marL="742950" marR="0" rtl="0" algn="l">
              <a:spcBef>
                <a:spcPts val="560"/>
              </a:spcBef>
              <a:spcAft>
                <a:spcPts val="0"/>
              </a:spcAft>
              <a:buClr>
                <a:srgbClr val="019539"/>
              </a:buClr>
              <a:buSzPct val="100000"/>
              <a:buFont typeface="Arial"/>
              <a:buChar char="–"/>
            </a:pPr>
            <a:r>
              <a:rPr b="0" i="0" lang="en-US" sz="2800" u="none" cap="none" strike="noStrike">
                <a:solidFill>
                  <a:srgbClr val="019539"/>
                </a:solidFill>
                <a:latin typeface="Calibri"/>
                <a:ea typeface="Calibri"/>
                <a:cs typeface="Calibri"/>
                <a:sym typeface="Calibri"/>
              </a:rPr>
              <a:t>Buildings 19, 583A, 583B, 547B, &amp; 547D</a:t>
            </a:r>
          </a:p>
          <a:p>
            <a:pPr indent="-342900" lvl="0" marL="342900" marR="0" rtl="0" algn="l">
              <a:spcBef>
                <a:spcPts val="640"/>
              </a:spcBef>
              <a:spcAft>
                <a:spcPts val="0"/>
              </a:spcAft>
              <a:buClr>
                <a:srgbClr val="019539"/>
              </a:buClr>
              <a:buSzPct val="100000"/>
              <a:buFont typeface="Arial"/>
              <a:buChar char="•"/>
            </a:pPr>
            <a:r>
              <a:rPr b="0" i="0" lang="en-US" sz="3200" u="none" cap="none" strike="noStrike">
                <a:solidFill>
                  <a:srgbClr val="019539"/>
                </a:solidFill>
                <a:latin typeface="Calibri"/>
                <a:ea typeface="Calibri"/>
                <a:cs typeface="Calibri"/>
                <a:sym typeface="Calibri"/>
              </a:rPr>
              <a:t>RV Lot</a:t>
            </a:r>
          </a:p>
          <a:p>
            <a:pPr indent="-342900" lvl="0" marL="342900" marR="0" rtl="0" algn="l">
              <a:spcBef>
                <a:spcPts val="640"/>
              </a:spcBef>
              <a:buClr>
                <a:srgbClr val="C00000"/>
              </a:buClr>
              <a:buSzPct val="100000"/>
              <a:buFont typeface="Arial"/>
              <a:buChar char="•"/>
            </a:pPr>
            <a:r>
              <a:rPr b="0" i="0" lang="en-US" sz="3200" u="none" cap="none" strike="noStrike">
                <a:solidFill>
                  <a:srgbClr val="C00000"/>
                </a:solidFill>
                <a:latin typeface="Calibri"/>
                <a:ea typeface="Calibri"/>
                <a:cs typeface="Calibri"/>
                <a:sym typeface="Calibri"/>
              </a:rPr>
              <a:t>Basketball Gym</a:t>
            </a:r>
          </a:p>
        </p:txBody>
      </p:sp>
      <p:sp>
        <p:nvSpPr>
          <p:cNvPr id="405" name="Shape 405"/>
          <p:cNvSpPr txBox="1"/>
          <p:nvPr/>
        </p:nvSpPr>
        <p:spPr>
          <a:xfrm>
            <a:off x="0" y="6172200"/>
            <a:ext cx="9144000" cy="523219"/>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19539"/>
              </a:buClr>
              <a:buSzPct val="25000"/>
              <a:buFont typeface="Calibri"/>
              <a:buNone/>
            </a:pPr>
            <a:r>
              <a:rPr b="0" i="0" lang="en-US" sz="2800" u="none" cap="none" strike="noStrike">
                <a:solidFill>
                  <a:srgbClr val="019539"/>
                </a:solidFill>
                <a:latin typeface="Calibri"/>
                <a:ea typeface="Calibri"/>
                <a:cs typeface="Calibri"/>
                <a:sym typeface="Calibri"/>
              </a:rPr>
              <a:t>Green Text = Profitable</a:t>
            </a:r>
            <a:r>
              <a:rPr b="0" i="0" lang="en-US" sz="2800" u="none" cap="none" strike="noStrike">
                <a:solidFill>
                  <a:srgbClr val="000000"/>
                </a:solidFill>
                <a:latin typeface="Calibri"/>
                <a:ea typeface="Calibri"/>
                <a:cs typeface="Calibri"/>
                <a:sym typeface="Calibri"/>
              </a:rPr>
              <a:t>		</a:t>
            </a:r>
            <a:r>
              <a:rPr b="0" i="0" lang="en-US" sz="2800" u="none" cap="none" strike="noStrike">
                <a:solidFill>
                  <a:srgbClr val="C00000"/>
                </a:solidFill>
                <a:latin typeface="Calibri"/>
                <a:ea typeface="Calibri"/>
                <a:cs typeface="Calibri"/>
                <a:sym typeface="Calibri"/>
              </a:rPr>
              <a:t>Red Text = Not Profitable</a:t>
            </a: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21" name="Shape 721"/>
        <p:cNvGrpSpPr/>
        <p:nvPr/>
      </p:nvGrpSpPr>
      <p:grpSpPr>
        <a:xfrm>
          <a:off x="0" y="0"/>
          <a:ext cx="0" cy="0"/>
          <a:chOff x="0" y="0"/>
          <a:chExt cx="0" cy="0"/>
        </a:xfrm>
      </p:grpSpPr>
      <p:pic>
        <p:nvPicPr>
          <p:cNvPr id="722" name="Shape 722"/>
          <p:cNvPicPr preferRelativeResize="0"/>
          <p:nvPr/>
        </p:nvPicPr>
        <p:blipFill rotWithShape="1">
          <a:blip r:embed="rId3">
            <a:alphaModFix/>
          </a:blip>
          <a:srcRect b="0" l="0" r="0" t="0"/>
          <a:stretch/>
        </p:blipFill>
        <p:spPr>
          <a:xfrm>
            <a:off x="73025" y="936625"/>
            <a:ext cx="8766175" cy="5861050"/>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26" name="Shape 726"/>
        <p:cNvGrpSpPr/>
        <p:nvPr/>
      </p:nvGrpSpPr>
      <p:grpSpPr>
        <a:xfrm>
          <a:off x="0" y="0"/>
          <a:ext cx="0" cy="0"/>
          <a:chOff x="0" y="0"/>
          <a:chExt cx="0" cy="0"/>
        </a:xfrm>
      </p:grpSpPr>
      <p:sp>
        <p:nvSpPr>
          <p:cNvPr id="727" name="Shape 727"/>
          <p:cNvSpPr txBox="1"/>
          <p:nvPr>
            <p:ph type="title"/>
          </p:nvPr>
        </p:nvSpPr>
        <p:spPr>
          <a:xfrm>
            <a:off x="609600" y="1066800"/>
            <a:ext cx="7772400" cy="609599"/>
          </a:xfrm>
          <a:prstGeom prst="rect">
            <a:avLst/>
          </a:prstGeom>
          <a:noFill/>
          <a:ln>
            <a:noFill/>
          </a:ln>
        </p:spPr>
        <p:txBody>
          <a:bodyPr anchorCtr="0" anchor="ctr" bIns="45700" lIns="91425" rIns="91425" tIns="45700">
            <a:noAutofit/>
          </a:bodyPr>
          <a:lstStyle/>
          <a:p>
            <a:pPr indent="0" lvl="0" marL="0" marR="0" rtl="0" algn="ctr">
              <a:spcBef>
                <a:spcPts val="0"/>
              </a:spcBef>
              <a:spcAft>
                <a:spcPts val="0"/>
              </a:spcAft>
              <a:buSzPct val="25000"/>
              <a:buNone/>
            </a:pPr>
            <a:r>
              <a:rPr b="1" i="0" lang="en-US" sz="4800" u="none" cap="none" strike="noStrike">
                <a:solidFill>
                  <a:srgbClr val="FF3300"/>
                </a:solidFill>
                <a:latin typeface="Arimo"/>
                <a:ea typeface="Arimo"/>
                <a:cs typeface="Arimo"/>
                <a:sym typeface="Arimo"/>
              </a:rPr>
              <a:t>Examples of Hazards</a:t>
            </a:r>
          </a:p>
        </p:txBody>
      </p:sp>
      <p:sp>
        <p:nvSpPr>
          <p:cNvPr id="728" name="Shape 728"/>
          <p:cNvSpPr txBox="1"/>
          <p:nvPr>
            <p:ph idx="1" type="body"/>
          </p:nvPr>
        </p:nvSpPr>
        <p:spPr>
          <a:xfrm>
            <a:off x="685800" y="1981200"/>
            <a:ext cx="3809999" cy="4114800"/>
          </a:xfrm>
          <a:prstGeom prst="rect">
            <a:avLst/>
          </a:prstGeom>
          <a:noFill/>
          <a:ln>
            <a:noFill/>
          </a:ln>
        </p:spPr>
        <p:txBody>
          <a:bodyPr anchorCtr="0" anchor="t" bIns="45700" lIns="91425" rIns="91425" tIns="45700">
            <a:noAutofit/>
          </a:bodyPr>
          <a:lstStyle/>
          <a:p>
            <a:pPr indent="-342900" lvl="0" marL="342900" marR="0" rtl="0" algn="l">
              <a:spcBef>
                <a:spcPts val="0"/>
              </a:spcBef>
              <a:spcAft>
                <a:spcPts val="0"/>
              </a:spcAft>
              <a:buClr>
                <a:srgbClr val="0000FF"/>
              </a:buClr>
              <a:buSzPct val="100000"/>
              <a:buFont typeface="Arimo"/>
              <a:buChar char="•"/>
            </a:pPr>
            <a:r>
              <a:rPr b="1" i="0" lang="en-US" sz="2800" u="none" cap="none" strike="noStrike">
                <a:solidFill>
                  <a:srgbClr val="0000FF"/>
                </a:solidFill>
                <a:latin typeface="Arimo"/>
                <a:ea typeface="Arimo"/>
                <a:cs typeface="Arimo"/>
                <a:sym typeface="Arimo"/>
              </a:rPr>
              <a:t>Biological hazards</a:t>
            </a:r>
          </a:p>
          <a:p>
            <a:pPr indent="-342900" lvl="0" marL="342900" marR="0" rtl="0" algn="l">
              <a:spcBef>
                <a:spcPts val="560"/>
              </a:spcBef>
              <a:spcAft>
                <a:spcPts val="0"/>
              </a:spcAft>
              <a:buClr>
                <a:srgbClr val="0000FF"/>
              </a:buClr>
              <a:buSzPct val="100000"/>
              <a:buFont typeface="Arimo"/>
              <a:buChar char="•"/>
            </a:pPr>
            <a:r>
              <a:rPr b="1" i="0" lang="en-US" sz="2800" u="none" cap="none" strike="noStrike">
                <a:solidFill>
                  <a:srgbClr val="0000FF"/>
                </a:solidFill>
                <a:latin typeface="Arimo"/>
                <a:ea typeface="Arimo"/>
                <a:cs typeface="Arimo"/>
                <a:sym typeface="Arimo"/>
              </a:rPr>
              <a:t>Chemicals</a:t>
            </a:r>
          </a:p>
          <a:p>
            <a:pPr indent="-342900" lvl="0" marL="342900" marR="0" rtl="0" algn="l">
              <a:spcBef>
                <a:spcPts val="560"/>
              </a:spcBef>
              <a:spcAft>
                <a:spcPts val="0"/>
              </a:spcAft>
              <a:buClr>
                <a:srgbClr val="0000FF"/>
              </a:buClr>
              <a:buSzPct val="100000"/>
              <a:buFont typeface="Arimo"/>
              <a:buChar char="•"/>
            </a:pPr>
            <a:r>
              <a:rPr b="1" i="0" lang="en-US" sz="2800" u="none" cap="none" strike="noStrike">
                <a:solidFill>
                  <a:srgbClr val="0000FF"/>
                </a:solidFill>
                <a:latin typeface="Arimo"/>
                <a:ea typeface="Arimo"/>
                <a:cs typeface="Arimo"/>
                <a:sym typeface="Arimo"/>
              </a:rPr>
              <a:t>Compressed gases</a:t>
            </a:r>
          </a:p>
          <a:p>
            <a:pPr indent="-342900" lvl="0" marL="342900" marR="0" rtl="0" algn="l">
              <a:spcBef>
                <a:spcPts val="560"/>
              </a:spcBef>
              <a:spcAft>
                <a:spcPts val="0"/>
              </a:spcAft>
              <a:buClr>
                <a:srgbClr val="0000FF"/>
              </a:buClr>
              <a:buSzPct val="100000"/>
              <a:buFont typeface="Arimo"/>
              <a:buChar char="•"/>
            </a:pPr>
            <a:r>
              <a:rPr b="1" i="0" lang="en-US" sz="2800" u="none" cap="none" strike="noStrike">
                <a:solidFill>
                  <a:srgbClr val="0000FF"/>
                </a:solidFill>
                <a:latin typeface="Arimo"/>
                <a:ea typeface="Arimo"/>
                <a:cs typeface="Arimo"/>
                <a:sym typeface="Arimo"/>
              </a:rPr>
              <a:t>Confined spaces</a:t>
            </a:r>
          </a:p>
          <a:p>
            <a:pPr indent="-342900" lvl="0" marL="342900" marR="0" rtl="0" algn="l">
              <a:spcBef>
                <a:spcPts val="560"/>
              </a:spcBef>
              <a:spcAft>
                <a:spcPts val="0"/>
              </a:spcAft>
              <a:buClr>
                <a:srgbClr val="0000FF"/>
              </a:buClr>
              <a:buSzPct val="100000"/>
              <a:buFont typeface="Arimo"/>
              <a:buChar char="•"/>
            </a:pPr>
            <a:r>
              <a:rPr b="1" i="0" lang="en-US" sz="2800" u="none" cap="none" strike="noStrike">
                <a:solidFill>
                  <a:srgbClr val="0000FF"/>
                </a:solidFill>
                <a:latin typeface="Arimo"/>
                <a:ea typeface="Arimo"/>
                <a:cs typeface="Arimo"/>
                <a:sym typeface="Arimo"/>
              </a:rPr>
              <a:t>Ergonomic hazards</a:t>
            </a:r>
          </a:p>
          <a:p>
            <a:pPr indent="-342900" lvl="0" marL="342900" marR="0" rtl="0" algn="l">
              <a:spcBef>
                <a:spcPts val="560"/>
              </a:spcBef>
              <a:spcAft>
                <a:spcPts val="0"/>
              </a:spcAft>
              <a:buClr>
                <a:srgbClr val="0000FF"/>
              </a:buClr>
              <a:buSzPct val="100000"/>
              <a:buFont typeface="Arimo"/>
              <a:buChar char="•"/>
            </a:pPr>
            <a:r>
              <a:rPr b="1" i="0" lang="en-US" sz="2800" u="none" cap="none" strike="noStrike">
                <a:solidFill>
                  <a:srgbClr val="0000FF"/>
                </a:solidFill>
                <a:latin typeface="Arimo"/>
                <a:ea typeface="Arimo"/>
                <a:cs typeface="Arimo"/>
                <a:sym typeface="Arimo"/>
              </a:rPr>
              <a:t>Electrical energy</a:t>
            </a:r>
          </a:p>
          <a:p>
            <a:pPr indent="-342900" lvl="0" marL="342900" marR="0" rtl="0" algn="l">
              <a:spcBef>
                <a:spcPts val="560"/>
              </a:spcBef>
              <a:spcAft>
                <a:spcPts val="0"/>
              </a:spcAft>
              <a:buClr>
                <a:srgbClr val="0000FF"/>
              </a:buClr>
              <a:buSzPct val="100000"/>
              <a:buFont typeface="Arimo"/>
              <a:buChar char="•"/>
            </a:pPr>
            <a:r>
              <a:rPr b="1" i="0" lang="en-US" sz="2800" u="none" cap="none" strike="noStrike">
                <a:solidFill>
                  <a:srgbClr val="0000FF"/>
                </a:solidFill>
                <a:latin typeface="Arimo"/>
                <a:ea typeface="Arimo"/>
                <a:cs typeface="Arimo"/>
                <a:sym typeface="Arimo"/>
              </a:rPr>
              <a:t>Elevated surfaces</a:t>
            </a:r>
          </a:p>
          <a:p>
            <a:pPr indent="-342900" lvl="0" marL="342900" marR="0" rtl="0" algn="l">
              <a:spcBef>
                <a:spcPts val="560"/>
              </a:spcBef>
              <a:spcAft>
                <a:spcPts val="0"/>
              </a:spcAft>
              <a:buClr>
                <a:srgbClr val="000099"/>
              </a:buClr>
              <a:buSzPct val="100000"/>
              <a:buFont typeface="Arimo"/>
              <a:buNone/>
            </a:pPr>
            <a:r>
              <a:t/>
            </a:r>
            <a:endParaRPr b="1" i="0" sz="2800" u="none" cap="none" strike="noStrike">
              <a:solidFill>
                <a:srgbClr val="0000FF"/>
              </a:solidFill>
              <a:latin typeface="Arimo"/>
              <a:ea typeface="Arimo"/>
              <a:cs typeface="Arimo"/>
              <a:sym typeface="Arimo"/>
            </a:endParaRPr>
          </a:p>
        </p:txBody>
      </p:sp>
      <p:sp>
        <p:nvSpPr>
          <p:cNvPr id="729" name="Shape 729"/>
          <p:cNvSpPr txBox="1"/>
          <p:nvPr>
            <p:ph idx="2" type="body"/>
          </p:nvPr>
        </p:nvSpPr>
        <p:spPr>
          <a:xfrm>
            <a:off x="4648200" y="1981200"/>
            <a:ext cx="4190999" cy="4114800"/>
          </a:xfrm>
          <a:prstGeom prst="rect">
            <a:avLst/>
          </a:prstGeom>
          <a:noFill/>
          <a:ln>
            <a:noFill/>
          </a:ln>
        </p:spPr>
        <p:txBody>
          <a:bodyPr anchorCtr="0" anchor="t" bIns="45700" lIns="91425" rIns="91425" tIns="45700">
            <a:noAutofit/>
          </a:bodyPr>
          <a:lstStyle/>
          <a:p>
            <a:pPr indent="-342900" lvl="0" marL="342900" marR="0" rtl="0" algn="l">
              <a:spcBef>
                <a:spcPts val="0"/>
              </a:spcBef>
              <a:spcAft>
                <a:spcPts val="0"/>
              </a:spcAft>
              <a:buClr>
                <a:srgbClr val="0000FF"/>
              </a:buClr>
              <a:buSzPct val="100000"/>
              <a:buFont typeface="Arimo"/>
              <a:buChar char="•"/>
            </a:pPr>
            <a:r>
              <a:rPr b="1" i="0" lang="en-US" sz="2800" u="none" cap="none" strike="noStrike">
                <a:solidFill>
                  <a:srgbClr val="0000FF"/>
                </a:solidFill>
                <a:latin typeface="Arimo"/>
                <a:ea typeface="Arimo"/>
                <a:cs typeface="Arimo"/>
                <a:sym typeface="Arimo"/>
              </a:rPr>
              <a:t>Explosive materials</a:t>
            </a:r>
          </a:p>
          <a:p>
            <a:pPr indent="-342900" lvl="0" marL="342900" marR="0" rtl="0" algn="l">
              <a:spcBef>
                <a:spcPts val="560"/>
              </a:spcBef>
              <a:spcAft>
                <a:spcPts val="0"/>
              </a:spcAft>
              <a:buClr>
                <a:srgbClr val="0000FF"/>
              </a:buClr>
              <a:buSzPct val="100000"/>
              <a:buFont typeface="Arimo"/>
              <a:buChar char="•"/>
            </a:pPr>
            <a:r>
              <a:rPr b="1" i="0" lang="en-US" sz="2800" u="none" cap="none" strike="noStrike">
                <a:solidFill>
                  <a:srgbClr val="0000FF"/>
                </a:solidFill>
                <a:latin typeface="Arimo"/>
                <a:ea typeface="Arimo"/>
                <a:cs typeface="Arimo"/>
                <a:sym typeface="Arimo"/>
              </a:rPr>
              <a:t>Lasers</a:t>
            </a:r>
          </a:p>
          <a:p>
            <a:pPr indent="-342900" lvl="0" marL="342900" marR="0" rtl="0" algn="l">
              <a:spcBef>
                <a:spcPts val="560"/>
              </a:spcBef>
              <a:spcAft>
                <a:spcPts val="0"/>
              </a:spcAft>
              <a:buClr>
                <a:srgbClr val="0000FF"/>
              </a:buClr>
              <a:buSzPct val="100000"/>
              <a:buFont typeface="Arimo"/>
              <a:buChar char="•"/>
            </a:pPr>
            <a:r>
              <a:rPr b="1" i="0" lang="en-US" sz="2800" u="none" cap="none" strike="noStrike">
                <a:solidFill>
                  <a:srgbClr val="0000FF"/>
                </a:solidFill>
                <a:latin typeface="Arimo"/>
                <a:ea typeface="Arimo"/>
                <a:cs typeface="Arimo"/>
                <a:sym typeface="Arimo"/>
              </a:rPr>
              <a:t>Liquid nitrogen</a:t>
            </a:r>
          </a:p>
          <a:p>
            <a:pPr indent="-342900" lvl="0" marL="342900" marR="0" rtl="0" algn="l">
              <a:spcBef>
                <a:spcPts val="560"/>
              </a:spcBef>
              <a:spcAft>
                <a:spcPts val="0"/>
              </a:spcAft>
              <a:buClr>
                <a:srgbClr val="0000FF"/>
              </a:buClr>
              <a:buSzPct val="100000"/>
              <a:buFont typeface="Arimo"/>
              <a:buChar char="•"/>
            </a:pPr>
            <a:r>
              <a:rPr b="1" i="0" lang="en-US" sz="2800" u="none" cap="none" strike="noStrike">
                <a:solidFill>
                  <a:srgbClr val="0000FF"/>
                </a:solidFill>
                <a:latin typeface="Arimo"/>
                <a:ea typeface="Arimo"/>
                <a:cs typeface="Arimo"/>
                <a:sym typeface="Arimo"/>
              </a:rPr>
              <a:t>Machines</a:t>
            </a:r>
          </a:p>
          <a:p>
            <a:pPr indent="-342900" lvl="0" marL="342900" marR="0" rtl="0" algn="l">
              <a:spcBef>
                <a:spcPts val="560"/>
              </a:spcBef>
              <a:spcAft>
                <a:spcPts val="0"/>
              </a:spcAft>
              <a:buClr>
                <a:srgbClr val="0000FF"/>
              </a:buClr>
              <a:buSzPct val="100000"/>
              <a:buFont typeface="Arimo"/>
              <a:buChar char="•"/>
            </a:pPr>
            <a:r>
              <a:rPr b="1" i="0" lang="en-US" sz="2800" u="none" cap="none" strike="noStrike">
                <a:solidFill>
                  <a:srgbClr val="0000FF"/>
                </a:solidFill>
                <a:latin typeface="Arimo"/>
                <a:ea typeface="Arimo"/>
                <a:cs typeface="Arimo"/>
                <a:sym typeface="Arimo"/>
              </a:rPr>
              <a:t>Noise</a:t>
            </a:r>
          </a:p>
          <a:p>
            <a:pPr indent="-342900" lvl="0" marL="342900" marR="0" rtl="0" algn="l">
              <a:spcBef>
                <a:spcPts val="560"/>
              </a:spcBef>
              <a:spcAft>
                <a:spcPts val="0"/>
              </a:spcAft>
              <a:buClr>
                <a:srgbClr val="0000FF"/>
              </a:buClr>
              <a:buSzPct val="100000"/>
              <a:buFont typeface="Arimo"/>
              <a:buChar char="•"/>
            </a:pPr>
            <a:r>
              <a:rPr b="1" i="0" lang="en-US" sz="2800" u="none" cap="none" strike="noStrike">
                <a:solidFill>
                  <a:srgbClr val="0000FF"/>
                </a:solidFill>
                <a:latin typeface="Arimo"/>
                <a:ea typeface="Arimo"/>
                <a:cs typeface="Arimo"/>
                <a:sym typeface="Arimo"/>
              </a:rPr>
              <a:t>Radioactive materials</a:t>
            </a:r>
          </a:p>
          <a:p>
            <a:pPr indent="-342900" lvl="0" marL="342900" marR="0" rtl="0" algn="l">
              <a:spcBef>
                <a:spcPts val="560"/>
              </a:spcBef>
              <a:spcAft>
                <a:spcPts val="0"/>
              </a:spcAft>
              <a:buClr>
                <a:srgbClr val="000099"/>
              </a:buClr>
              <a:buSzPct val="100000"/>
              <a:buFont typeface="Arimo"/>
              <a:buNone/>
            </a:pPr>
            <a:r>
              <a:t/>
            </a:r>
            <a:endParaRPr b="0" i="0" sz="2800" u="none" cap="none" strike="noStrike">
              <a:solidFill>
                <a:srgbClr val="000099"/>
              </a:solidFill>
              <a:latin typeface="Arimo"/>
              <a:ea typeface="Arimo"/>
              <a:cs typeface="Arimo"/>
              <a:sym typeface="Arimo"/>
            </a:endParaRPr>
          </a:p>
          <a:p>
            <a:pPr indent="-342900" lvl="0" marL="342900" marR="0" rtl="0" algn="l">
              <a:spcBef>
                <a:spcPts val="560"/>
              </a:spcBef>
              <a:spcAft>
                <a:spcPts val="0"/>
              </a:spcAft>
              <a:buClr>
                <a:srgbClr val="000099"/>
              </a:buClr>
              <a:buSzPct val="100000"/>
              <a:buFont typeface="Arimo"/>
              <a:buNone/>
            </a:pPr>
            <a:r>
              <a:t/>
            </a:r>
            <a:endParaRPr b="0" i="0" sz="2800" u="none" cap="none" strike="noStrike">
              <a:solidFill>
                <a:srgbClr val="000099"/>
              </a:solidFill>
              <a:latin typeface="Arimo"/>
              <a:ea typeface="Arimo"/>
              <a:cs typeface="Arimo"/>
              <a:sym typeface="Arimo"/>
            </a:endParaRPr>
          </a:p>
          <a:p>
            <a:pPr indent="-342900" lvl="0" marL="342900" marR="0" rtl="0" algn="l">
              <a:spcBef>
                <a:spcPts val="560"/>
              </a:spcBef>
              <a:spcAft>
                <a:spcPts val="0"/>
              </a:spcAft>
              <a:buClr>
                <a:srgbClr val="000099"/>
              </a:buClr>
              <a:buSzPct val="100000"/>
              <a:buFont typeface="Arimo"/>
              <a:buNone/>
            </a:pPr>
            <a:r>
              <a:t/>
            </a:r>
            <a:endParaRPr b="0" i="0" sz="2800" u="none" cap="none" strike="noStrike">
              <a:solidFill>
                <a:srgbClr val="000099"/>
              </a:solidFill>
              <a:latin typeface="Arimo"/>
              <a:ea typeface="Arimo"/>
              <a:cs typeface="Arimo"/>
              <a:sym typeface="Arimo"/>
            </a:endParaRPr>
          </a:p>
        </p:txBody>
      </p:sp>
      <p:sp>
        <p:nvSpPr>
          <p:cNvPr id="730" name="Shape 730"/>
          <p:cNvSpPr txBox="1"/>
          <p:nvPr>
            <p:ph idx="12" type="sldNum"/>
          </p:nvPr>
        </p:nvSpPr>
        <p:spPr>
          <a:xfrm>
            <a:off x="6553200" y="6248400"/>
            <a:ext cx="1904999" cy="457200"/>
          </a:xfrm>
          <a:prstGeom prst="rect">
            <a:avLst/>
          </a:prstGeom>
          <a:noFill/>
          <a:ln>
            <a:noFill/>
          </a:ln>
        </p:spPr>
        <p:txBody>
          <a:bodyPr anchorCtr="0" anchor="t" bIns="45700" lIns="91425" rIns="91425" tIns="45700">
            <a:noAutofit/>
          </a:bodyPr>
          <a:lstStyle/>
          <a:p>
            <a:pPr indent="0" lvl="0" marL="0" marR="0" rtl="0" algn="r">
              <a:lnSpc>
                <a:spcPct val="100000"/>
              </a:lnSpc>
              <a:spcBef>
                <a:spcPts val="0"/>
              </a:spcBef>
              <a:spcAft>
                <a:spcPts val="0"/>
              </a:spcAft>
              <a:buClr>
                <a:srgbClr val="000000"/>
              </a:buClr>
              <a:buSzPct val="25000"/>
              <a:buFont typeface="Times New Roman"/>
              <a:buNone/>
            </a:pPr>
            <a:fld id="{00000000-1234-1234-1234-123412341234}" type="slidenum">
              <a:rPr b="0" i="0" lang="en-US" sz="1400" u="none" cap="none" strike="noStrike">
                <a:solidFill>
                  <a:srgbClr val="000000"/>
                </a:solidFill>
                <a:latin typeface="Times New Roman"/>
                <a:ea typeface="Times New Roman"/>
                <a:cs typeface="Times New Roman"/>
                <a:sym typeface="Times New Roman"/>
              </a:rPr>
              <a:t>‹#›</a:t>
            </a:fld>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34" name="Shape 734"/>
        <p:cNvGrpSpPr/>
        <p:nvPr/>
      </p:nvGrpSpPr>
      <p:grpSpPr>
        <a:xfrm>
          <a:off x="0" y="0"/>
          <a:ext cx="0" cy="0"/>
          <a:chOff x="0" y="0"/>
          <a:chExt cx="0" cy="0"/>
        </a:xfrm>
      </p:grpSpPr>
      <p:sp>
        <p:nvSpPr>
          <p:cNvPr id="735" name="Shape 735"/>
          <p:cNvSpPr txBox="1"/>
          <p:nvPr>
            <p:ph type="title"/>
          </p:nvPr>
        </p:nvSpPr>
        <p:spPr>
          <a:xfrm>
            <a:off x="685800" y="990600"/>
            <a:ext cx="7772400" cy="609599"/>
          </a:xfrm>
          <a:prstGeom prst="rect">
            <a:avLst/>
          </a:prstGeom>
          <a:noFill/>
          <a:ln>
            <a:noFill/>
          </a:ln>
        </p:spPr>
        <p:txBody>
          <a:bodyPr anchorCtr="0" anchor="ctr" bIns="45700" lIns="91425" rIns="91425" tIns="45700">
            <a:noAutofit/>
          </a:bodyPr>
          <a:lstStyle/>
          <a:p>
            <a:pPr indent="0" lvl="0" marL="0" marR="0" rtl="0" algn="ctr">
              <a:spcBef>
                <a:spcPts val="0"/>
              </a:spcBef>
              <a:spcAft>
                <a:spcPts val="0"/>
              </a:spcAft>
              <a:buSzPct val="25000"/>
              <a:buNone/>
            </a:pPr>
            <a:r>
              <a:rPr b="1" i="0" lang="en-US" sz="4000" u="none" cap="none" strike="noStrike">
                <a:solidFill>
                  <a:srgbClr val="FF0000"/>
                </a:solidFill>
                <a:latin typeface="Arimo"/>
                <a:ea typeface="Arimo"/>
                <a:cs typeface="Arimo"/>
                <a:sym typeface="Arimo"/>
              </a:rPr>
              <a:t>Examples of Danger Signs</a:t>
            </a:r>
          </a:p>
        </p:txBody>
      </p:sp>
      <p:sp>
        <p:nvSpPr>
          <p:cNvPr id="736" name="Shape 736"/>
          <p:cNvSpPr txBox="1"/>
          <p:nvPr>
            <p:ph idx="12" type="sldNum"/>
          </p:nvPr>
        </p:nvSpPr>
        <p:spPr>
          <a:xfrm>
            <a:off x="6553200" y="6248400"/>
            <a:ext cx="1904999" cy="457200"/>
          </a:xfrm>
          <a:prstGeom prst="rect">
            <a:avLst/>
          </a:prstGeom>
          <a:noFill/>
          <a:ln>
            <a:noFill/>
          </a:ln>
        </p:spPr>
        <p:txBody>
          <a:bodyPr anchorCtr="0" anchor="t" bIns="45700" lIns="91425" rIns="91425" tIns="45700">
            <a:noAutofit/>
          </a:bodyPr>
          <a:lstStyle/>
          <a:p>
            <a:pPr indent="0" lvl="0" marL="0" marR="0" rtl="0" algn="r">
              <a:lnSpc>
                <a:spcPct val="100000"/>
              </a:lnSpc>
              <a:spcBef>
                <a:spcPts val="0"/>
              </a:spcBef>
              <a:spcAft>
                <a:spcPts val="0"/>
              </a:spcAft>
              <a:buClr>
                <a:srgbClr val="000000"/>
              </a:buClr>
              <a:buSzPct val="25000"/>
              <a:buFont typeface="Times New Roman"/>
              <a:buNone/>
            </a:pPr>
            <a:fld id="{00000000-1234-1234-1234-123412341234}" type="slidenum">
              <a:rPr b="0" i="0" lang="en-US" sz="1400" u="none" cap="none" strike="noStrike">
                <a:solidFill>
                  <a:srgbClr val="000000"/>
                </a:solidFill>
                <a:latin typeface="Times New Roman"/>
                <a:ea typeface="Times New Roman"/>
                <a:cs typeface="Times New Roman"/>
                <a:sym typeface="Times New Roman"/>
              </a:rPr>
              <a:t>‹#›</a:t>
            </a:fld>
          </a:p>
        </p:txBody>
      </p:sp>
      <p:pic>
        <p:nvPicPr>
          <p:cNvPr descr="CSE sign APR1700_1C26G6.gif" id="737" name="Shape 737"/>
          <p:cNvPicPr preferRelativeResize="0"/>
          <p:nvPr/>
        </p:nvPicPr>
        <p:blipFill rotWithShape="1">
          <a:blip r:embed="rId3">
            <a:alphaModFix/>
          </a:blip>
          <a:srcRect b="0" l="0" r="0" t="0"/>
          <a:stretch/>
        </p:blipFill>
        <p:spPr>
          <a:xfrm>
            <a:off x="228600" y="1905000"/>
            <a:ext cx="4821238" cy="4770437"/>
          </a:xfrm>
          <a:prstGeom prst="rect">
            <a:avLst/>
          </a:prstGeom>
          <a:noFill/>
          <a:ln>
            <a:noFill/>
          </a:ln>
        </p:spPr>
      </p:pic>
      <p:pic>
        <p:nvPicPr>
          <p:cNvPr descr="Laser danger sign otm_iii_6fig04.gif" id="738" name="Shape 738"/>
          <p:cNvPicPr preferRelativeResize="0"/>
          <p:nvPr/>
        </p:nvPicPr>
        <p:blipFill rotWithShape="1">
          <a:blip r:embed="rId4">
            <a:alphaModFix/>
          </a:blip>
          <a:srcRect b="0" l="0" r="0" t="0"/>
          <a:stretch/>
        </p:blipFill>
        <p:spPr>
          <a:xfrm>
            <a:off x="5049837" y="3657600"/>
            <a:ext cx="4170361" cy="3124199"/>
          </a:xfrm>
          <a:prstGeom prst="rect">
            <a:avLst/>
          </a:prstGeom>
          <a:noFill/>
          <a:ln>
            <a:noFill/>
          </a:ln>
        </p:spPr>
      </p:pic>
      <p:pic>
        <p:nvPicPr>
          <p:cNvPr descr="http://www.ppearcflash.com/uploads/images/arc%20flash%20label.jpg" id="739" name="Shape 739"/>
          <p:cNvPicPr preferRelativeResize="0"/>
          <p:nvPr/>
        </p:nvPicPr>
        <p:blipFill rotWithShape="1">
          <a:blip r:embed="rId5">
            <a:alphaModFix/>
          </a:blip>
          <a:srcRect b="0" l="0" r="0" t="0"/>
          <a:stretch/>
        </p:blipFill>
        <p:spPr>
          <a:xfrm>
            <a:off x="5089525" y="1752600"/>
            <a:ext cx="3962399" cy="1981199"/>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43" name="Shape 743"/>
        <p:cNvGrpSpPr/>
        <p:nvPr/>
      </p:nvGrpSpPr>
      <p:grpSpPr>
        <a:xfrm>
          <a:off x="0" y="0"/>
          <a:ext cx="0" cy="0"/>
          <a:chOff x="0" y="0"/>
          <a:chExt cx="0" cy="0"/>
        </a:xfrm>
      </p:grpSpPr>
      <p:sp>
        <p:nvSpPr>
          <p:cNvPr id="744" name="Shape 744"/>
          <p:cNvSpPr txBox="1"/>
          <p:nvPr/>
        </p:nvSpPr>
        <p:spPr>
          <a:xfrm>
            <a:off x="0" y="1371600"/>
            <a:ext cx="8839199" cy="677863"/>
          </a:xfrm>
          <a:prstGeom prst="rect">
            <a:avLst/>
          </a:prstGeom>
          <a:noFill/>
          <a:ln>
            <a:noFill/>
          </a:ln>
        </p:spPr>
        <p:txBody>
          <a:bodyPr anchorCtr="0" anchor="b" bIns="44450" lIns="90475" rIns="90475" tIns="44450">
            <a:noAutofit/>
          </a:bodyPr>
          <a:lstStyle/>
          <a:p>
            <a:pPr indent="0" lvl="0" marL="0" marR="0" rtl="0" algn="ctr">
              <a:lnSpc>
                <a:spcPct val="100000"/>
              </a:lnSpc>
              <a:spcBef>
                <a:spcPts val="0"/>
              </a:spcBef>
              <a:spcAft>
                <a:spcPts val="0"/>
              </a:spcAft>
              <a:buClr>
                <a:srgbClr val="FFFF00"/>
              </a:buClr>
              <a:buSzPct val="25000"/>
              <a:buFont typeface="Arial"/>
              <a:buNone/>
            </a:pPr>
            <a:r>
              <a:rPr b="1" i="0" lang="en-US" sz="3200" u="none" cap="none" strike="noStrike">
                <a:solidFill>
                  <a:srgbClr val="FFFF00"/>
                </a:solidFill>
                <a:latin typeface="Arial"/>
                <a:ea typeface="Arial"/>
                <a:cs typeface="Arial"/>
                <a:sym typeface="Arial"/>
              </a:rPr>
              <a:t>How  to Report Hazards and Concerns </a:t>
            </a:r>
            <a:br>
              <a:rPr b="1" i="0" lang="en-US" sz="4400" u="none" cap="none" strike="noStrike">
                <a:solidFill>
                  <a:srgbClr val="FFFF00"/>
                </a:solidFill>
                <a:latin typeface="Arial"/>
                <a:ea typeface="Arial"/>
                <a:cs typeface="Arial"/>
                <a:sym typeface="Arial"/>
              </a:rPr>
            </a:br>
            <a:r>
              <a:rPr b="1" i="0" lang="en-US" sz="2800" u="none" cap="none" strike="noStrike">
                <a:solidFill>
                  <a:srgbClr val="FFFF00"/>
                </a:solidFill>
                <a:latin typeface="Arial"/>
                <a:ea typeface="Arial"/>
                <a:cs typeface="Arial"/>
                <a:sym typeface="Arial"/>
              </a:rPr>
              <a:t>(On </a:t>
            </a:r>
            <a:r>
              <a:rPr b="1" i="0" lang="en-US" sz="2800" u="none" cap="none" strike="noStrike">
                <a:solidFill>
                  <a:srgbClr val="9999FE"/>
                </a:solidFill>
                <a:latin typeface="Arial"/>
                <a:ea typeface="Arial"/>
                <a:cs typeface="Arial"/>
                <a:sym typeface="Arial"/>
              </a:rPr>
              <a:t>Blue</a:t>
            </a:r>
            <a:r>
              <a:rPr b="1" i="0" lang="en-US" sz="2800" u="none" cap="none" strike="noStrike">
                <a:solidFill>
                  <a:srgbClr val="FFFF00"/>
                </a:solidFill>
                <a:latin typeface="Arial"/>
                <a:ea typeface="Arial"/>
                <a:cs typeface="Arial"/>
                <a:sym typeface="Arial"/>
              </a:rPr>
              <a:t> Page in Handout)</a:t>
            </a:r>
          </a:p>
        </p:txBody>
      </p:sp>
      <p:sp>
        <p:nvSpPr>
          <p:cNvPr id="745" name="Shape 745"/>
          <p:cNvSpPr txBox="1"/>
          <p:nvPr/>
        </p:nvSpPr>
        <p:spPr>
          <a:xfrm>
            <a:off x="304800" y="2286000"/>
            <a:ext cx="8610599" cy="4843462"/>
          </a:xfrm>
          <a:prstGeom prst="rect">
            <a:avLst/>
          </a:prstGeom>
          <a:noFill/>
          <a:ln>
            <a:noFill/>
          </a:ln>
        </p:spPr>
        <p:txBody>
          <a:bodyPr anchorCtr="0" anchor="t" bIns="44450" lIns="90475" rIns="90475" tIns="44450">
            <a:noAutofit/>
          </a:bodyPr>
          <a:lstStyle/>
          <a:p>
            <a:pPr indent="-342900" lvl="0" marL="342900" marR="0" rtl="0" algn="l">
              <a:lnSpc>
                <a:spcPct val="100000"/>
              </a:lnSpc>
              <a:spcBef>
                <a:spcPts val="0"/>
              </a:spcBef>
              <a:spcAft>
                <a:spcPts val="0"/>
              </a:spcAft>
              <a:buClr>
                <a:srgbClr val="FFFF00"/>
              </a:buClr>
              <a:buSzPct val="79999"/>
              <a:buFont typeface="Arial"/>
              <a:buChar char="●"/>
            </a:pPr>
            <a:r>
              <a:rPr b="1" i="0" lang="en-US" sz="1800" u="none" cap="none" strike="noStrike">
                <a:solidFill>
                  <a:srgbClr val="FFFFFF"/>
                </a:solidFill>
                <a:latin typeface="Arial"/>
                <a:ea typeface="Arial"/>
                <a:cs typeface="Arial"/>
                <a:sym typeface="Arial"/>
              </a:rPr>
              <a:t>Tell your supervisor</a:t>
            </a:r>
          </a:p>
          <a:p>
            <a:pPr indent="-342900" lvl="0" marL="342900" marR="0" rtl="0" algn="l">
              <a:lnSpc>
                <a:spcPct val="100000"/>
              </a:lnSpc>
              <a:spcBef>
                <a:spcPts val="360"/>
              </a:spcBef>
              <a:spcAft>
                <a:spcPts val="0"/>
              </a:spcAft>
              <a:buClr>
                <a:srgbClr val="FFFF00"/>
              </a:buClr>
              <a:buSzPct val="79999"/>
              <a:buFont typeface="Arial"/>
              <a:buChar char="●"/>
            </a:pPr>
            <a:r>
              <a:rPr b="1" i="0" lang="en-US" sz="1800" u="none" cap="none" strike="noStrike">
                <a:solidFill>
                  <a:srgbClr val="FFFFFF"/>
                </a:solidFill>
                <a:latin typeface="Arial"/>
                <a:ea typeface="Arial"/>
                <a:cs typeface="Arial"/>
                <a:sym typeface="Arial"/>
              </a:rPr>
              <a:t>Working Hours - Ames Safety Division 4-5602</a:t>
            </a:r>
          </a:p>
          <a:p>
            <a:pPr indent="-342900" lvl="0" marL="342900" marR="0" rtl="0" algn="l">
              <a:lnSpc>
                <a:spcPct val="100000"/>
              </a:lnSpc>
              <a:spcBef>
                <a:spcPts val="360"/>
              </a:spcBef>
              <a:spcAft>
                <a:spcPts val="0"/>
              </a:spcAft>
              <a:buClr>
                <a:srgbClr val="FFFF00"/>
              </a:buClr>
              <a:buSzPct val="79999"/>
              <a:buFont typeface="Arial"/>
              <a:buChar char="●"/>
            </a:pPr>
            <a:r>
              <a:rPr b="1" i="0" lang="en-US" sz="1800" u="none" cap="none" strike="noStrike">
                <a:solidFill>
                  <a:srgbClr val="FFFFFF"/>
                </a:solidFill>
                <a:latin typeface="Arial"/>
                <a:ea typeface="Arial"/>
                <a:cs typeface="Arial"/>
                <a:sym typeface="Arial"/>
              </a:rPr>
              <a:t>After Hours - Ames Dispatch – 4-5416</a:t>
            </a:r>
          </a:p>
          <a:p>
            <a:pPr indent="-342900" lvl="0" marL="342900" marR="0" rtl="0" algn="l">
              <a:lnSpc>
                <a:spcPct val="100000"/>
              </a:lnSpc>
              <a:spcBef>
                <a:spcPts val="360"/>
              </a:spcBef>
              <a:spcAft>
                <a:spcPts val="0"/>
              </a:spcAft>
              <a:buClr>
                <a:srgbClr val="FFFF00"/>
              </a:buClr>
              <a:buSzPct val="79999"/>
              <a:buFont typeface="Arial"/>
              <a:buChar char="●"/>
            </a:pPr>
            <a:r>
              <a:rPr b="1" i="0" lang="en-US" sz="1800" u="none" cap="none" strike="noStrike">
                <a:solidFill>
                  <a:srgbClr val="FFFFFF"/>
                </a:solidFill>
                <a:latin typeface="Arial"/>
                <a:ea typeface="Arial"/>
                <a:cs typeface="Arial"/>
                <a:sym typeface="Arial"/>
              </a:rPr>
              <a:t>Submit a Close Call and Hazard Report form to M/S 237-14 or via the web at </a:t>
            </a:r>
            <a:r>
              <a:rPr b="1" i="0" lang="en-US" sz="1800" u="sng" cap="none" strike="noStrike">
                <a:solidFill>
                  <a:schemeClr val="hlink"/>
                </a:solidFill>
                <a:latin typeface="Arial"/>
                <a:ea typeface="Arial"/>
                <a:cs typeface="Arial"/>
                <a:sym typeface="Arial"/>
                <a:hlinkClick r:id="rId3"/>
              </a:rPr>
              <a:t>http://closecall</a:t>
            </a:r>
          </a:p>
          <a:p>
            <a:pPr indent="-342900" lvl="0" marL="342900" marR="0" rtl="0" algn="l">
              <a:lnSpc>
                <a:spcPct val="100000"/>
              </a:lnSpc>
              <a:spcBef>
                <a:spcPts val="360"/>
              </a:spcBef>
              <a:spcAft>
                <a:spcPts val="0"/>
              </a:spcAft>
              <a:buClr>
                <a:srgbClr val="FFFF00"/>
              </a:buClr>
              <a:buSzPct val="79999"/>
              <a:buFont typeface="Arial"/>
              <a:buChar char="●"/>
            </a:pPr>
            <a:r>
              <a:rPr b="1" i="0" lang="en-US" sz="1800" u="none" cap="none" strike="noStrike">
                <a:solidFill>
                  <a:srgbClr val="FFFFFF"/>
                </a:solidFill>
                <a:latin typeface="Arial"/>
                <a:ea typeface="Arial"/>
                <a:cs typeface="Arial"/>
                <a:sym typeface="Arial"/>
              </a:rPr>
              <a:t>Ames Safety Hotline at 650-604-SAFE (anonymous).</a:t>
            </a:r>
          </a:p>
          <a:p>
            <a:pPr indent="-342900" lvl="0" marL="342900" marR="0" rtl="0" algn="l">
              <a:lnSpc>
                <a:spcPct val="100000"/>
              </a:lnSpc>
              <a:spcBef>
                <a:spcPts val="360"/>
              </a:spcBef>
              <a:spcAft>
                <a:spcPts val="0"/>
              </a:spcAft>
              <a:buClr>
                <a:srgbClr val="FFFF00"/>
              </a:buClr>
              <a:buSzPct val="79999"/>
              <a:buFont typeface="Arial"/>
              <a:buChar char="●"/>
            </a:pPr>
            <a:r>
              <a:rPr b="1" i="0" lang="en-US" sz="1800" u="none" cap="none" strike="noStrike">
                <a:solidFill>
                  <a:srgbClr val="FFFFFF"/>
                </a:solidFill>
                <a:latin typeface="Arial"/>
                <a:ea typeface="Arial"/>
                <a:cs typeface="Arial"/>
                <a:sym typeface="Arial"/>
              </a:rPr>
              <a:t>Ames Federal Employees Union (AFEU) 650-604-4015, email </a:t>
            </a:r>
            <a:r>
              <a:rPr b="1" i="0" lang="en-US" sz="1800" u="sng" cap="none" strike="noStrike">
                <a:solidFill>
                  <a:schemeClr val="hlink"/>
                </a:solidFill>
                <a:latin typeface="Arial"/>
                <a:ea typeface="Arial"/>
                <a:cs typeface="Arial"/>
                <a:sym typeface="Arial"/>
                <a:hlinkClick r:id="rId4"/>
              </a:rPr>
              <a:t>safety@afeu.org</a:t>
            </a:r>
          </a:p>
          <a:p>
            <a:pPr indent="-342900" lvl="0" marL="342900" marR="0" rtl="0" algn="l">
              <a:lnSpc>
                <a:spcPct val="100000"/>
              </a:lnSpc>
              <a:spcBef>
                <a:spcPts val="360"/>
              </a:spcBef>
              <a:spcAft>
                <a:spcPts val="0"/>
              </a:spcAft>
              <a:buClr>
                <a:srgbClr val="FFFF00"/>
              </a:buClr>
              <a:buSzPct val="79999"/>
              <a:buFont typeface="Arial"/>
              <a:buChar char="●"/>
            </a:pPr>
            <a:r>
              <a:rPr b="1" i="0" lang="en-US" sz="1800" u="none" cap="none" strike="noStrike">
                <a:solidFill>
                  <a:srgbClr val="FFFFFF"/>
                </a:solidFill>
                <a:latin typeface="Arial"/>
                <a:ea typeface="Arial"/>
                <a:cs typeface="Arial"/>
                <a:sym typeface="Arial"/>
              </a:rPr>
              <a:t>Ames Ombudsman – 4-6688</a:t>
            </a:r>
          </a:p>
          <a:p>
            <a:pPr indent="-342900" lvl="0" marL="342900" marR="0" rtl="0" algn="l">
              <a:lnSpc>
                <a:spcPct val="100000"/>
              </a:lnSpc>
              <a:spcBef>
                <a:spcPts val="360"/>
              </a:spcBef>
              <a:spcAft>
                <a:spcPts val="0"/>
              </a:spcAft>
              <a:buClr>
                <a:srgbClr val="FFFF00"/>
              </a:buClr>
              <a:buSzPct val="79999"/>
              <a:buFont typeface="Arial"/>
              <a:buChar char="●"/>
            </a:pPr>
            <a:r>
              <a:rPr b="1" i="0" lang="en-US" sz="1800" u="none" cap="none" strike="noStrike">
                <a:solidFill>
                  <a:srgbClr val="FFFFFF"/>
                </a:solidFill>
                <a:latin typeface="Arial"/>
                <a:ea typeface="Arial"/>
                <a:cs typeface="Arial"/>
                <a:sym typeface="Arial"/>
              </a:rPr>
              <a:t>NASA Safety Reporting System reports to NASA Headquarters.  The form is located various building lobbies and at </a:t>
            </a:r>
            <a:r>
              <a:rPr b="1" i="0" lang="en-US" sz="1800" u="sng" cap="none" strike="noStrike">
                <a:solidFill>
                  <a:schemeClr val="hlink"/>
                </a:solidFill>
                <a:latin typeface="Arial"/>
                <a:ea typeface="Arial"/>
                <a:cs typeface="Arial"/>
                <a:sym typeface="Arial"/>
                <a:hlinkClick r:id="rId5"/>
              </a:rPr>
              <a:t>http://www.hq.nasa.gov/office/codeq/nsrs/index.htm</a:t>
            </a:r>
          </a:p>
          <a:p>
            <a:pPr indent="-342900" lvl="0" marL="342900" marR="0" rtl="0" algn="l">
              <a:lnSpc>
                <a:spcPct val="100000"/>
              </a:lnSpc>
              <a:spcBef>
                <a:spcPts val="360"/>
              </a:spcBef>
              <a:spcAft>
                <a:spcPts val="0"/>
              </a:spcAft>
              <a:buClr>
                <a:srgbClr val="FFFF00"/>
              </a:buClr>
              <a:buSzPct val="79999"/>
              <a:buFont typeface="Arial"/>
              <a:buChar char="●"/>
            </a:pPr>
            <a:r>
              <a:rPr b="1" i="0" lang="en-US" sz="1800" u="none" cap="none" strike="noStrike">
                <a:solidFill>
                  <a:srgbClr val="FFFFFF"/>
                </a:solidFill>
                <a:latin typeface="Arial"/>
                <a:ea typeface="Arial"/>
                <a:cs typeface="Arial"/>
                <a:sym typeface="Arial"/>
              </a:rPr>
              <a:t>OSHA Regional Office at (415) 625-2547</a:t>
            </a:r>
          </a:p>
          <a:p>
            <a:pPr indent="-342900" lvl="0" marL="342900" marR="0" rtl="0" algn="l">
              <a:lnSpc>
                <a:spcPct val="100000"/>
              </a:lnSpc>
              <a:spcBef>
                <a:spcPts val="360"/>
              </a:spcBef>
              <a:spcAft>
                <a:spcPts val="0"/>
              </a:spcAft>
              <a:buClr>
                <a:srgbClr val="FFFF00"/>
              </a:buClr>
              <a:buFont typeface="Noto Sans Symbols"/>
              <a:buNone/>
            </a:pPr>
            <a:r>
              <a:t/>
            </a:r>
            <a:endParaRPr b="1" i="0" sz="1800" u="none" cap="none" strike="noStrike">
              <a:solidFill>
                <a:srgbClr val="FFFFFF"/>
              </a:solidFill>
              <a:latin typeface="Arial"/>
              <a:ea typeface="Arial"/>
              <a:cs typeface="Arial"/>
              <a:sym typeface="Arial"/>
            </a:endParaRPr>
          </a:p>
        </p:txBody>
      </p:sp>
      <p:sp>
        <p:nvSpPr>
          <p:cNvPr id="746" name="Shape 746"/>
          <p:cNvSpPr txBox="1"/>
          <p:nvPr/>
        </p:nvSpPr>
        <p:spPr>
          <a:xfrm>
            <a:off x="6553200" y="6248400"/>
            <a:ext cx="1904999" cy="457200"/>
          </a:xfrm>
          <a:prstGeom prst="rect">
            <a:avLst/>
          </a:prstGeom>
          <a:noFill/>
          <a:ln>
            <a:noFill/>
          </a:ln>
        </p:spPr>
        <p:txBody>
          <a:bodyPr anchorCtr="0" anchor="t" bIns="45700" lIns="91425" rIns="91425" tIns="45700">
            <a:noAutofit/>
          </a:bodyPr>
          <a:lstStyle/>
          <a:p>
            <a:pPr indent="0" lvl="0" marL="0" marR="0" rtl="0" algn="r">
              <a:lnSpc>
                <a:spcPct val="100000"/>
              </a:lnSpc>
              <a:spcBef>
                <a:spcPts val="0"/>
              </a:spcBef>
              <a:spcAft>
                <a:spcPts val="0"/>
              </a:spcAft>
              <a:buClr>
                <a:srgbClr val="FFFFFF"/>
              </a:buClr>
              <a:buSzPct val="25000"/>
              <a:buFont typeface="Times New Roman"/>
              <a:buNone/>
            </a:pPr>
            <a:fld id="{00000000-1234-1234-1234-123412341234}" type="slidenum">
              <a:rPr b="0" i="0" lang="en-US" sz="1400" u="none" cap="none" strike="noStrike">
                <a:solidFill>
                  <a:srgbClr val="FFFFFF"/>
                </a:solidFill>
                <a:latin typeface="Times New Roman"/>
                <a:ea typeface="Times New Roman"/>
                <a:cs typeface="Times New Roman"/>
                <a:sym typeface="Times New Roman"/>
              </a:rPr>
              <a:t>‹#›</a:t>
            </a:fld>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745">
                                            <p:txEl>
                                              <p:pRg end="0" st="0"/>
                                            </p:txEl>
                                          </p:spTgt>
                                        </p:tgtEl>
                                        <p:attrNameLst>
                                          <p:attrName>style.visibility</p:attrName>
                                        </p:attrNameLst>
                                      </p:cBhvr>
                                      <p:to>
                                        <p:strVal val="visible"/>
                                      </p:to>
                                    </p:set>
                                    <p:anim calcmode="lin" valueType="num">
                                      <p:cBhvr additive="base">
                                        <p:cTn dur="500"/>
                                        <p:tgtEl>
                                          <p:spTgt spid="745">
                                            <p:txEl>
                                              <p:pRg end="0" st="0"/>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745">
                                            <p:txEl>
                                              <p:pRg end="1" st="1"/>
                                            </p:txEl>
                                          </p:spTgt>
                                        </p:tgtEl>
                                        <p:attrNameLst>
                                          <p:attrName>style.visibility</p:attrName>
                                        </p:attrNameLst>
                                      </p:cBhvr>
                                      <p:to>
                                        <p:strVal val="visible"/>
                                      </p:to>
                                    </p:set>
                                    <p:anim calcmode="lin" valueType="num">
                                      <p:cBhvr additive="base">
                                        <p:cTn dur="500"/>
                                        <p:tgtEl>
                                          <p:spTgt spid="745">
                                            <p:txEl>
                                              <p:pRg end="1" st="1"/>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745">
                                            <p:txEl>
                                              <p:pRg end="2" st="2"/>
                                            </p:txEl>
                                          </p:spTgt>
                                        </p:tgtEl>
                                        <p:attrNameLst>
                                          <p:attrName>style.visibility</p:attrName>
                                        </p:attrNameLst>
                                      </p:cBhvr>
                                      <p:to>
                                        <p:strVal val="visible"/>
                                      </p:to>
                                    </p:set>
                                    <p:anim calcmode="lin" valueType="num">
                                      <p:cBhvr additive="base">
                                        <p:cTn dur="500"/>
                                        <p:tgtEl>
                                          <p:spTgt spid="745">
                                            <p:txEl>
                                              <p:pRg end="2" st="2"/>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745">
                                            <p:txEl>
                                              <p:pRg end="3" st="3"/>
                                            </p:txEl>
                                          </p:spTgt>
                                        </p:tgtEl>
                                        <p:attrNameLst>
                                          <p:attrName>style.visibility</p:attrName>
                                        </p:attrNameLst>
                                      </p:cBhvr>
                                      <p:to>
                                        <p:strVal val="visible"/>
                                      </p:to>
                                    </p:set>
                                    <p:anim calcmode="lin" valueType="num">
                                      <p:cBhvr additive="base">
                                        <p:cTn dur="500"/>
                                        <p:tgtEl>
                                          <p:spTgt spid="745">
                                            <p:txEl>
                                              <p:pRg end="3" st="3"/>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745">
                                            <p:txEl>
                                              <p:pRg end="4" st="4"/>
                                            </p:txEl>
                                          </p:spTgt>
                                        </p:tgtEl>
                                        <p:attrNameLst>
                                          <p:attrName>style.visibility</p:attrName>
                                        </p:attrNameLst>
                                      </p:cBhvr>
                                      <p:to>
                                        <p:strVal val="visible"/>
                                      </p:to>
                                    </p:set>
                                    <p:anim calcmode="lin" valueType="num">
                                      <p:cBhvr additive="base">
                                        <p:cTn dur="500"/>
                                        <p:tgtEl>
                                          <p:spTgt spid="745">
                                            <p:txEl>
                                              <p:pRg end="4" st="4"/>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745">
                                            <p:txEl>
                                              <p:pRg end="5" st="5"/>
                                            </p:txEl>
                                          </p:spTgt>
                                        </p:tgtEl>
                                        <p:attrNameLst>
                                          <p:attrName>style.visibility</p:attrName>
                                        </p:attrNameLst>
                                      </p:cBhvr>
                                      <p:to>
                                        <p:strVal val="visible"/>
                                      </p:to>
                                    </p:set>
                                    <p:anim calcmode="lin" valueType="num">
                                      <p:cBhvr additive="base">
                                        <p:cTn dur="500"/>
                                        <p:tgtEl>
                                          <p:spTgt spid="745">
                                            <p:txEl>
                                              <p:pRg end="5" st="5"/>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745">
                                            <p:txEl>
                                              <p:pRg end="6" st="6"/>
                                            </p:txEl>
                                          </p:spTgt>
                                        </p:tgtEl>
                                        <p:attrNameLst>
                                          <p:attrName>style.visibility</p:attrName>
                                        </p:attrNameLst>
                                      </p:cBhvr>
                                      <p:to>
                                        <p:strVal val="visible"/>
                                      </p:to>
                                    </p:set>
                                    <p:anim calcmode="lin" valueType="num">
                                      <p:cBhvr additive="base">
                                        <p:cTn dur="500"/>
                                        <p:tgtEl>
                                          <p:spTgt spid="745">
                                            <p:txEl>
                                              <p:pRg end="6" st="6"/>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745">
                                            <p:txEl>
                                              <p:pRg end="7" st="7"/>
                                            </p:txEl>
                                          </p:spTgt>
                                        </p:tgtEl>
                                        <p:attrNameLst>
                                          <p:attrName>style.visibility</p:attrName>
                                        </p:attrNameLst>
                                      </p:cBhvr>
                                      <p:to>
                                        <p:strVal val="visible"/>
                                      </p:to>
                                    </p:set>
                                    <p:anim calcmode="lin" valueType="num">
                                      <p:cBhvr additive="base">
                                        <p:cTn dur="500"/>
                                        <p:tgtEl>
                                          <p:spTgt spid="745">
                                            <p:txEl>
                                              <p:pRg end="7" st="7"/>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745">
                                            <p:txEl>
                                              <p:pRg end="8" st="8"/>
                                            </p:txEl>
                                          </p:spTgt>
                                        </p:tgtEl>
                                        <p:attrNameLst>
                                          <p:attrName>style.visibility</p:attrName>
                                        </p:attrNameLst>
                                      </p:cBhvr>
                                      <p:to>
                                        <p:strVal val="visible"/>
                                      </p:to>
                                    </p:set>
                                    <p:anim calcmode="lin" valueType="num">
                                      <p:cBhvr additive="base">
                                        <p:cTn dur="500"/>
                                        <p:tgtEl>
                                          <p:spTgt spid="745">
                                            <p:txEl>
                                              <p:pRg end="8" st="8"/>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745">
                                            <p:txEl>
                                              <p:pRg end="9" st="9"/>
                                            </p:txEl>
                                          </p:spTgt>
                                        </p:tgtEl>
                                        <p:attrNameLst>
                                          <p:attrName>style.visibility</p:attrName>
                                        </p:attrNameLst>
                                      </p:cBhvr>
                                      <p:to>
                                        <p:strVal val="visible"/>
                                      </p:to>
                                    </p:set>
                                    <p:anim calcmode="lin" valueType="num">
                                      <p:cBhvr additive="base">
                                        <p:cTn dur="500"/>
                                        <p:tgtEl>
                                          <p:spTgt spid="745">
                                            <p:txEl>
                                              <p:pRg end="9" st="9"/>
                                            </p:txEl>
                                          </p:spTgt>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50" name="Shape 750"/>
        <p:cNvGrpSpPr/>
        <p:nvPr/>
      </p:nvGrpSpPr>
      <p:grpSpPr>
        <a:xfrm>
          <a:off x="0" y="0"/>
          <a:ext cx="0" cy="0"/>
          <a:chOff x="0" y="0"/>
          <a:chExt cx="0" cy="0"/>
        </a:xfrm>
      </p:grpSpPr>
      <p:sp>
        <p:nvSpPr>
          <p:cNvPr id="751" name="Shape 751"/>
          <p:cNvSpPr txBox="1"/>
          <p:nvPr/>
        </p:nvSpPr>
        <p:spPr>
          <a:xfrm>
            <a:off x="6553200" y="6502400"/>
            <a:ext cx="1904999" cy="457200"/>
          </a:xfrm>
          <a:prstGeom prst="rect">
            <a:avLst/>
          </a:prstGeom>
          <a:noFill/>
          <a:ln>
            <a:noFill/>
          </a:ln>
        </p:spPr>
        <p:txBody>
          <a:bodyPr anchorCtr="0" anchor="t" bIns="45700" lIns="91425" rIns="91425" tIns="45700">
            <a:noAutofit/>
          </a:bodyPr>
          <a:lstStyle/>
          <a:p>
            <a:pPr indent="0" lvl="0" marL="0" marR="0" rtl="0" algn="r">
              <a:lnSpc>
                <a:spcPct val="100000"/>
              </a:lnSpc>
              <a:spcBef>
                <a:spcPts val="0"/>
              </a:spcBef>
              <a:spcAft>
                <a:spcPts val="0"/>
              </a:spcAft>
              <a:buClr>
                <a:srgbClr val="FFFFFF"/>
              </a:buClr>
              <a:buSzPct val="25000"/>
              <a:buFont typeface="Times New Roman"/>
              <a:buNone/>
            </a:pPr>
            <a:fld id="{00000000-1234-1234-1234-123412341234}" type="slidenum">
              <a:rPr b="0" i="0" lang="en-US" sz="1400" u="none" cap="none" strike="noStrike">
                <a:solidFill>
                  <a:srgbClr val="FFFFFF"/>
                </a:solidFill>
                <a:latin typeface="Times New Roman"/>
                <a:ea typeface="Times New Roman"/>
                <a:cs typeface="Times New Roman"/>
                <a:sym typeface="Times New Roman"/>
              </a:rPr>
              <a:t>‹#›</a:t>
            </a:fld>
          </a:p>
        </p:txBody>
      </p:sp>
      <p:sp>
        <p:nvSpPr>
          <p:cNvPr id="752" name="Shape 752"/>
          <p:cNvSpPr txBox="1"/>
          <p:nvPr/>
        </p:nvSpPr>
        <p:spPr>
          <a:xfrm>
            <a:off x="457200" y="1016000"/>
            <a:ext cx="7772400" cy="677863"/>
          </a:xfrm>
          <a:prstGeom prst="rect">
            <a:avLst/>
          </a:prstGeom>
          <a:noFill/>
          <a:ln>
            <a:noFill/>
          </a:ln>
        </p:spPr>
        <p:txBody>
          <a:bodyPr anchorCtr="0" anchor="b" bIns="44450" lIns="90475" rIns="90475" tIns="44450">
            <a:noAutofit/>
          </a:bodyPr>
          <a:lstStyle/>
          <a:p>
            <a:pPr indent="0" lvl="0" marL="0" marR="0" rtl="0" algn="ctr">
              <a:lnSpc>
                <a:spcPct val="100000"/>
              </a:lnSpc>
              <a:spcBef>
                <a:spcPts val="0"/>
              </a:spcBef>
              <a:spcAft>
                <a:spcPts val="0"/>
              </a:spcAft>
              <a:buClr>
                <a:srgbClr val="FFFF00"/>
              </a:buClr>
              <a:buSzPct val="25000"/>
              <a:buFont typeface="Arial"/>
              <a:buNone/>
            </a:pPr>
            <a:r>
              <a:rPr b="1" i="0" lang="en-US" sz="4000" u="none" cap="none" strike="noStrike">
                <a:solidFill>
                  <a:srgbClr val="FFFF00"/>
                </a:solidFill>
                <a:latin typeface="Arial"/>
                <a:ea typeface="Arial"/>
                <a:cs typeface="Arial"/>
                <a:sym typeface="Arial"/>
              </a:rPr>
              <a:t>If You Are Injured</a:t>
            </a:r>
          </a:p>
        </p:txBody>
      </p:sp>
      <p:sp>
        <p:nvSpPr>
          <p:cNvPr id="753" name="Shape 753"/>
          <p:cNvSpPr txBox="1"/>
          <p:nvPr/>
        </p:nvSpPr>
        <p:spPr>
          <a:xfrm>
            <a:off x="541337" y="2014538"/>
            <a:ext cx="7772400" cy="4843461"/>
          </a:xfrm>
          <a:prstGeom prst="rect">
            <a:avLst/>
          </a:prstGeom>
          <a:noFill/>
          <a:ln>
            <a:noFill/>
          </a:ln>
        </p:spPr>
        <p:txBody>
          <a:bodyPr anchorCtr="0" anchor="t" bIns="44450" lIns="90475" rIns="90475" tIns="44450">
            <a:noAutofit/>
          </a:bodyPr>
          <a:lstStyle/>
          <a:p>
            <a:pPr indent="-342900" lvl="0" marL="342900" marR="0" rtl="0" algn="l">
              <a:lnSpc>
                <a:spcPct val="100000"/>
              </a:lnSpc>
              <a:spcBef>
                <a:spcPts val="0"/>
              </a:spcBef>
              <a:spcAft>
                <a:spcPts val="0"/>
              </a:spcAft>
              <a:buClr>
                <a:srgbClr val="FFFF00"/>
              </a:buClr>
              <a:buSzPct val="80000"/>
              <a:buFont typeface="Noto Sans Symbols"/>
              <a:buChar char="▪"/>
            </a:pPr>
            <a:r>
              <a:rPr b="1" i="0" lang="en-US" sz="2800" u="none" cap="none" strike="noStrike">
                <a:solidFill>
                  <a:srgbClr val="FFFFFF"/>
                </a:solidFill>
                <a:latin typeface="Arial"/>
                <a:ea typeface="Arial"/>
                <a:cs typeface="Arial"/>
                <a:sym typeface="Arial"/>
              </a:rPr>
              <a:t>Emergencies – 911</a:t>
            </a:r>
          </a:p>
          <a:p>
            <a:pPr indent="-342900" lvl="0" marL="342900" marR="0" rtl="0" algn="l">
              <a:lnSpc>
                <a:spcPct val="100000"/>
              </a:lnSpc>
              <a:spcBef>
                <a:spcPts val="560"/>
              </a:spcBef>
              <a:spcAft>
                <a:spcPts val="0"/>
              </a:spcAft>
              <a:buClr>
                <a:srgbClr val="FFFF00"/>
              </a:buClr>
              <a:buSzPct val="80000"/>
              <a:buFont typeface="Noto Sans Symbols"/>
              <a:buChar char="▪"/>
            </a:pPr>
            <a:r>
              <a:rPr b="1" i="0" lang="en-US" sz="2800" u="none" cap="none" strike="noStrike">
                <a:solidFill>
                  <a:srgbClr val="FFFFFF"/>
                </a:solidFill>
                <a:latin typeface="Arial"/>
                <a:ea typeface="Arial"/>
                <a:cs typeface="Arial"/>
                <a:sym typeface="Arial"/>
              </a:rPr>
              <a:t>Non-emergencies – Civil Servants</a:t>
            </a:r>
          </a:p>
          <a:p>
            <a:pPr indent="-349249" lvl="1" marL="742950" marR="0" rtl="0" algn="l">
              <a:lnSpc>
                <a:spcPct val="100000"/>
              </a:lnSpc>
              <a:spcBef>
                <a:spcPts val="520"/>
              </a:spcBef>
              <a:spcAft>
                <a:spcPts val="0"/>
              </a:spcAft>
              <a:buClr>
                <a:srgbClr val="FFFF00"/>
              </a:buClr>
              <a:buSzPct val="79999"/>
              <a:buFont typeface="Noto Sans Symbols"/>
              <a:buChar char="▪"/>
            </a:pPr>
            <a:r>
              <a:rPr b="1" i="0" lang="en-US" sz="2600" u="none" cap="none" strike="noStrike">
                <a:solidFill>
                  <a:srgbClr val="FFFFFF"/>
                </a:solidFill>
                <a:latin typeface="Arial"/>
                <a:ea typeface="Arial"/>
                <a:cs typeface="Arial"/>
                <a:sym typeface="Arial"/>
              </a:rPr>
              <a:t>Notify your supervisor</a:t>
            </a:r>
          </a:p>
          <a:p>
            <a:pPr indent="-285750" lvl="1" marL="742950" marR="0" rtl="0" algn="l">
              <a:lnSpc>
                <a:spcPct val="100000"/>
              </a:lnSpc>
              <a:spcBef>
                <a:spcPts val="520"/>
              </a:spcBef>
              <a:spcAft>
                <a:spcPts val="0"/>
              </a:spcAft>
              <a:buClr>
                <a:srgbClr val="00FF00"/>
              </a:buClr>
              <a:buSzPct val="79999"/>
              <a:buFont typeface="Noto Sans Symbols"/>
              <a:buChar char="▪"/>
            </a:pPr>
            <a:r>
              <a:rPr b="1" i="0" lang="en-US" sz="2600" u="none" cap="none" strike="noStrike">
                <a:solidFill>
                  <a:srgbClr val="FFFFFF"/>
                </a:solidFill>
                <a:latin typeface="Arial"/>
                <a:ea typeface="Arial"/>
                <a:cs typeface="Arial"/>
                <a:sym typeface="Arial"/>
              </a:rPr>
              <a:t>Immediately Report to the Ames Health Unit – Bldg. 215 </a:t>
            </a:r>
          </a:p>
          <a:p>
            <a:pPr indent="-228600" lvl="2" marL="1143000" marR="0" rtl="0" algn="l">
              <a:lnSpc>
                <a:spcPct val="100000"/>
              </a:lnSpc>
              <a:spcBef>
                <a:spcPts val="320"/>
              </a:spcBef>
              <a:spcAft>
                <a:spcPts val="0"/>
              </a:spcAft>
              <a:buClr>
                <a:srgbClr val="FF0000"/>
              </a:buClr>
              <a:buSzPct val="80000"/>
              <a:buFont typeface="Noto Sans Symbols"/>
              <a:buChar char="▪"/>
            </a:pPr>
            <a:r>
              <a:rPr b="1" i="0" lang="en-US" sz="1600" u="none" cap="none" strike="noStrike">
                <a:solidFill>
                  <a:srgbClr val="FFFFFF"/>
                </a:solidFill>
                <a:latin typeface="Arial"/>
                <a:ea typeface="Arial"/>
                <a:cs typeface="Arial"/>
                <a:sym typeface="Arial"/>
              </a:rPr>
              <a:t>You don’t have to receive treatment but you must report all work related injuries and illnesses to the Health Unit and your supervisor.</a:t>
            </a:r>
          </a:p>
          <a:p>
            <a:pPr indent="-342900" lvl="0" marL="342900" marR="0" rtl="0" algn="l">
              <a:lnSpc>
                <a:spcPct val="100000"/>
              </a:lnSpc>
              <a:spcBef>
                <a:spcPts val="560"/>
              </a:spcBef>
              <a:spcAft>
                <a:spcPts val="0"/>
              </a:spcAft>
              <a:buClr>
                <a:srgbClr val="FFFF00"/>
              </a:buClr>
              <a:buSzPct val="86153"/>
              <a:buFont typeface="Noto Sans Symbols"/>
              <a:buChar char="▪"/>
            </a:pPr>
            <a:r>
              <a:rPr b="1" i="0" lang="en-US" sz="2600" u="none" cap="none" strike="noStrike">
                <a:solidFill>
                  <a:srgbClr val="FFFFFF"/>
                </a:solidFill>
                <a:latin typeface="Arial"/>
                <a:ea typeface="Arial"/>
                <a:cs typeface="Arial"/>
                <a:sym typeface="Arial"/>
              </a:rPr>
              <a:t>Non-emergencies – </a:t>
            </a:r>
            <a:r>
              <a:rPr b="1" i="0" lang="en-US" sz="2800" u="none" cap="none" strike="noStrike">
                <a:solidFill>
                  <a:srgbClr val="FFFFFF"/>
                </a:solidFill>
                <a:latin typeface="Arial"/>
                <a:ea typeface="Arial"/>
                <a:cs typeface="Arial"/>
                <a:sym typeface="Arial"/>
              </a:rPr>
              <a:t>Contractors </a:t>
            </a:r>
          </a:p>
          <a:p>
            <a:pPr indent="-285750" lvl="1" marL="742950" marR="0" rtl="0" algn="l">
              <a:lnSpc>
                <a:spcPct val="100000"/>
              </a:lnSpc>
              <a:spcBef>
                <a:spcPts val="520"/>
              </a:spcBef>
              <a:spcAft>
                <a:spcPts val="0"/>
              </a:spcAft>
              <a:buClr>
                <a:srgbClr val="FFFF00"/>
              </a:buClr>
              <a:buSzPct val="79999"/>
              <a:buFont typeface="Noto Sans Symbols"/>
              <a:buChar char="▪"/>
            </a:pPr>
            <a:r>
              <a:rPr b="1" i="0" lang="en-US" sz="2600" u="none" cap="none" strike="noStrike">
                <a:solidFill>
                  <a:srgbClr val="FFFFFF"/>
                </a:solidFill>
                <a:latin typeface="Arial"/>
                <a:ea typeface="Arial"/>
                <a:cs typeface="Arial"/>
                <a:sym typeface="Arial"/>
              </a:rPr>
              <a:t>Follow your company’s procedures </a:t>
            </a: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753">
                                            <p:txEl>
                                              <p:pRg end="0" st="0"/>
                                            </p:txEl>
                                          </p:spTgt>
                                        </p:tgtEl>
                                        <p:attrNameLst>
                                          <p:attrName>style.visibility</p:attrName>
                                        </p:attrNameLst>
                                      </p:cBhvr>
                                      <p:to>
                                        <p:strVal val="visible"/>
                                      </p:to>
                                    </p:set>
                                    <p:anim calcmode="lin" valueType="num">
                                      <p:cBhvr additive="base">
                                        <p:cTn dur="500"/>
                                        <p:tgtEl>
                                          <p:spTgt spid="753">
                                            <p:txEl>
                                              <p:pRg end="0" st="0"/>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753">
                                            <p:txEl>
                                              <p:pRg end="1" st="1"/>
                                            </p:txEl>
                                          </p:spTgt>
                                        </p:tgtEl>
                                        <p:attrNameLst>
                                          <p:attrName>style.visibility</p:attrName>
                                        </p:attrNameLst>
                                      </p:cBhvr>
                                      <p:to>
                                        <p:strVal val="visible"/>
                                      </p:to>
                                    </p:set>
                                    <p:anim calcmode="lin" valueType="num">
                                      <p:cBhvr additive="base">
                                        <p:cTn dur="500"/>
                                        <p:tgtEl>
                                          <p:spTgt spid="753">
                                            <p:txEl>
                                              <p:pRg end="1" st="1"/>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753">
                                            <p:txEl>
                                              <p:pRg end="2" st="2"/>
                                            </p:txEl>
                                          </p:spTgt>
                                        </p:tgtEl>
                                        <p:attrNameLst>
                                          <p:attrName>style.visibility</p:attrName>
                                        </p:attrNameLst>
                                      </p:cBhvr>
                                      <p:to>
                                        <p:strVal val="visible"/>
                                      </p:to>
                                    </p:set>
                                    <p:anim calcmode="lin" valueType="num">
                                      <p:cBhvr additive="base">
                                        <p:cTn dur="500"/>
                                        <p:tgtEl>
                                          <p:spTgt spid="753">
                                            <p:txEl>
                                              <p:pRg end="2" st="2"/>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753">
                                            <p:txEl>
                                              <p:pRg end="3" st="3"/>
                                            </p:txEl>
                                          </p:spTgt>
                                        </p:tgtEl>
                                        <p:attrNameLst>
                                          <p:attrName>style.visibility</p:attrName>
                                        </p:attrNameLst>
                                      </p:cBhvr>
                                      <p:to>
                                        <p:strVal val="visible"/>
                                      </p:to>
                                    </p:set>
                                    <p:anim calcmode="lin" valueType="num">
                                      <p:cBhvr additive="base">
                                        <p:cTn dur="500"/>
                                        <p:tgtEl>
                                          <p:spTgt spid="753">
                                            <p:txEl>
                                              <p:pRg end="3" st="3"/>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753">
                                            <p:txEl>
                                              <p:pRg end="4" st="4"/>
                                            </p:txEl>
                                          </p:spTgt>
                                        </p:tgtEl>
                                        <p:attrNameLst>
                                          <p:attrName>style.visibility</p:attrName>
                                        </p:attrNameLst>
                                      </p:cBhvr>
                                      <p:to>
                                        <p:strVal val="visible"/>
                                      </p:to>
                                    </p:set>
                                    <p:anim calcmode="lin" valueType="num">
                                      <p:cBhvr additive="base">
                                        <p:cTn dur="500"/>
                                        <p:tgtEl>
                                          <p:spTgt spid="753">
                                            <p:txEl>
                                              <p:pRg end="4" st="4"/>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753">
                                            <p:txEl>
                                              <p:pRg end="5" st="5"/>
                                            </p:txEl>
                                          </p:spTgt>
                                        </p:tgtEl>
                                        <p:attrNameLst>
                                          <p:attrName>style.visibility</p:attrName>
                                        </p:attrNameLst>
                                      </p:cBhvr>
                                      <p:to>
                                        <p:strVal val="visible"/>
                                      </p:to>
                                    </p:set>
                                    <p:anim calcmode="lin" valueType="num">
                                      <p:cBhvr additive="base">
                                        <p:cTn dur="500"/>
                                        <p:tgtEl>
                                          <p:spTgt spid="753">
                                            <p:txEl>
                                              <p:pRg end="5" st="5"/>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753">
                                            <p:txEl>
                                              <p:pRg end="6" st="6"/>
                                            </p:txEl>
                                          </p:spTgt>
                                        </p:tgtEl>
                                        <p:attrNameLst>
                                          <p:attrName>style.visibility</p:attrName>
                                        </p:attrNameLst>
                                      </p:cBhvr>
                                      <p:to>
                                        <p:strVal val="visible"/>
                                      </p:to>
                                    </p:set>
                                    <p:anim calcmode="lin" valueType="num">
                                      <p:cBhvr additive="base">
                                        <p:cTn dur="500"/>
                                        <p:tgtEl>
                                          <p:spTgt spid="753">
                                            <p:txEl>
                                              <p:pRg end="6" st="6"/>
                                            </p:txEl>
                                          </p:spTgt>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57" name="Shape 757"/>
        <p:cNvGrpSpPr/>
        <p:nvPr/>
      </p:nvGrpSpPr>
      <p:grpSpPr>
        <a:xfrm>
          <a:off x="0" y="0"/>
          <a:ext cx="0" cy="0"/>
          <a:chOff x="0" y="0"/>
          <a:chExt cx="0" cy="0"/>
        </a:xfrm>
      </p:grpSpPr>
      <p:sp>
        <p:nvSpPr>
          <p:cNvPr id="758" name="Shape 758"/>
          <p:cNvSpPr txBox="1"/>
          <p:nvPr>
            <p:ph type="title"/>
          </p:nvPr>
        </p:nvSpPr>
        <p:spPr>
          <a:xfrm>
            <a:off x="661987" y="990600"/>
            <a:ext cx="7772400" cy="1143000"/>
          </a:xfrm>
          <a:prstGeom prst="rect">
            <a:avLst/>
          </a:prstGeom>
          <a:noFill/>
          <a:ln>
            <a:noFill/>
          </a:ln>
        </p:spPr>
        <p:txBody>
          <a:bodyPr anchorCtr="0" anchor="ctr" bIns="45700" lIns="91425" rIns="91425" tIns="45700">
            <a:noAutofit/>
          </a:bodyPr>
          <a:lstStyle/>
          <a:p>
            <a:pPr indent="0" lvl="0" marL="0" marR="0" rtl="0" algn="ctr">
              <a:spcBef>
                <a:spcPts val="0"/>
              </a:spcBef>
              <a:spcAft>
                <a:spcPts val="0"/>
              </a:spcAft>
              <a:buSzPct val="25000"/>
              <a:buNone/>
            </a:pPr>
            <a:r>
              <a:rPr b="1" i="0" lang="en-US" sz="3200" u="none" cap="none" strike="noStrike">
                <a:solidFill>
                  <a:srgbClr val="FF3300"/>
                </a:solidFill>
                <a:latin typeface="Arimo"/>
                <a:ea typeface="Arimo"/>
                <a:cs typeface="Arimo"/>
                <a:sym typeface="Arimo"/>
              </a:rPr>
              <a:t>Employee Participation in Safety</a:t>
            </a:r>
          </a:p>
        </p:txBody>
      </p:sp>
      <p:sp>
        <p:nvSpPr>
          <p:cNvPr id="759" name="Shape 759"/>
          <p:cNvSpPr txBox="1"/>
          <p:nvPr>
            <p:ph idx="1" type="body"/>
          </p:nvPr>
        </p:nvSpPr>
        <p:spPr>
          <a:xfrm>
            <a:off x="914400" y="2286000"/>
            <a:ext cx="7772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rgbClr val="000099"/>
              </a:buClr>
              <a:buSzPct val="25000"/>
              <a:buFont typeface="Arimo"/>
              <a:buNone/>
            </a:pPr>
            <a:r>
              <a:rPr b="1" i="0" lang="en-US" sz="2400" u="none" cap="none" strike="noStrike">
                <a:solidFill>
                  <a:srgbClr val="000099"/>
                </a:solidFill>
                <a:latin typeface="Arimo"/>
                <a:ea typeface="Arimo"/>
                <a:cs typeface="Arimo"/>
                <a:sym typeface="Arimo"/>
              </a:rPr>
              <a:t>2016 - 103 individuals received safety recognition.</a:t>
            </a:r>
          </a:p>
        </p:txBody>
      </p:sp>
      <p:pic>
        <p:nvPicPr>
          <p:cNvPr descr="Code J ASAP II Awardees.jpg" id="760" name="Shape 760"/>
          <p:cNvPicPr preferRelativeResize="0"/>
          <p:nvPr/>
        </p:nvPicPr>
        <p:blipFill rotWithShape="1">
          <a:blip r:embed="rId3">
            <a:alphaModFix/>
          </a:blip>
          <a:srcRect b="0" l="0" r="0" t="0"/>
          <a:stretch/>
        </p:blipFill>
        <p:spPr>
          <a:xfrm>
            <a:off x="762000" y="3352800"/>
            <a:ext cx="3479799" cy="2484437"/>
          </a:xfrm>
          <a:prstGeom prst="rect">
            <a:avLst/>
          </a:prstGeom>
          <a:noFill/>
          <a:ln>
            <a:noFill/>
          </a:ln>
        </p:spPr>
      </p:pic>
      <p:pic>
        <p:nvPicPr>
          <p:cNvPr descr="C:\Users\slomas\Desktop\ASAP II Code J Award.jpg" id="761" name="Shape 761"/>
          <p:cNvPicPr preferRelativeResize="0"/>
          <p:nvPr/>
        </p:nvPicPr>
        <p:blipFill rotWithShape="1">
          <a:blip r:embed="rId4">
            <a:alphaModFix/>
          </a:blip>
          <a:srcRect b="0" l="0" r="0" t="0"/>
          <a:stretch/>
        </p:blipFill>
        <p:spPr>
          <a:xfrm>
            <a:off x="5181600" y="3505200"/>
            <a:ext cx="3240088" cy="2590800"/>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65" name="Shape 765"/>
        <p:cNvGrpSpPr/>
        <p:nvPr/>
      </p:nvGrpSpPr>
      <p:grpSpPr>
        <a:xfrm>
          <a:off x="0" y="0"/>
          <a:ext cx="0" cy="0"/>
          <a:chOff x="0" y="0"/>
          <a:chExt cx="0" cy="0"/>
        </a:xfrm>
      </p:grpSpPr>
      <p:sp>
        <p:nvSpPr>
          <p:cNvPr id="766" name="Shape 766"/>
          <p:cNvSpPr txBox="1"/>
          <p:nvPr>
            <p:ph type="title"/>
          </p:nvPr>
        </p:nvSpPr>
        <p:spPr>
          <a:xfrm>
            <a:off x="533400" y="838200"/>
            <a:ext cx="7924799" cy="876300"/>
          </a:xfrm>
          <a:prstGeom prst="rect">
            <a:avLst/>
          </a:prstGeom>
          <a:noFill/>
          <a:ln>
            <a:noFill/>
          </a:ln>
        </p:spPr>
        <p:txBody>
          <a:bodyPr anchorCtr="0" anchor="ctr" bIns="45700" lIns="91425" rIns="91425" tIns="45700">
            <a:noAutofit/>
          </a:bodyPr>
          <a:lstStyle/>
          <a:p>
            <a:pPr indent="0" lvl="0" marL="0" marR="0" rtl="0" algn="ctr">
              <a:spcBef>
                <a:spcPts val="0"/>
              </a:spcBef>
              <a:spcAft>
                <a:spcPts val="0"/>
              </a:spcAft>
              <a:buSzPct val="25000"/>
              <a:buNone/>
            </a:pPr>
            <a:r>
              <a:rPr b="1" i="0" lang="en-US" sz="4000" u="none" cap="none" strike="noStrike">
                <a:solidFill>
                  <a:srgbClr val="FF0000"/>
                </a:solidFill>
                <a:latin typeface="Arimo"/>
                <a:ea typeface="Arimo"/>
                <a:cs typeface="Arimo"/>
                <a:sym typeface="Arimo"/>
              </a:rPr>
              <a:t>Ames Safety Committees (17)</a:t>
            </a:r>
            <a:br>
              <a:rPr b="1" i="0" lang="en-US" sz="3200" u="none" cap="none" strike="noStrike">
                <a:solidFill>
                  <a:srgbClr val="FF3300"/>
                </a:solidFill>
                <a:latin typeface="Arimo"/>
                <a:ea typeface="Arimo"/>
                <a:cs typeface="Arimo"/>
                <a:sym typeface="Arimo"/>
              </a:rPr>
            </a:br>
            <a:r>
              <a:rPr b="1" i="0" lang="en-US" sz="1600" u="none" cap="none" strike="noStrike">
                <a:solidFill>
                  <a:srgbClr val="0000CC"/>
                </a:solidFill>
                <a:latin typeface="Arimo"/>
                <a:ea typeface="Arimo"/>
                <a:cs typeface="Arimo"/>
                <a:sym typeface="Arimo"/>
              </a:rPr>
              <a:t>132 employees participate on Center-wide committees </a:t>
            </a:r>
            <a:br>
              <a:rPr b="1" i="0" lang="en-US" sz="1600" u="none" cap="none" strike="noStrike">
                <a:solidFill>
                  <a:srgbClr val="0000CC"/>
                </a:solidFill>
                <a:latin typeface="Arimo"/>
                <a:ea typeface="Arimo"/>
                <a:cs typeface="Arimo"/>
                <a:sym typeface="Arimo"/>
              </a:rPr>
            </a:br>
          </a:p>
        </p:txBody>
      </p:sp>
      <p:sp>
        <p:nvSpPr>
          <p:cNvPr id="767" name="Shape 767"/>
          <p:cNvSpPr txBox="1"/>
          <p:nvPr>
            <p:ph idx="2" type="body"/>
          </p:nvPr>
        </p:nvSpPr>
        <p:spPr>
          <a:xfrm>
            <a:off x="4648200" y="1676400"/>
            <a:ext cx="4000500" cy="5029199"/>
          </a:xfrm>
          <a:prstGeom prst="rect">
            <a:avLst/>
          </a:prstGeom>
          <a:noFill/>
          <a:ln>
            <a:noFill/>
          </a:ln>
        </p:spPr>
        <p:txBody>
          <a:bodyPr anchorCtr="0" anchor="t" bIns="45700" lIns="91425" rIns="91425" tIns="45700">
            <a:noAutofit/>
          </a:bodyPr>
          <a:lstStyle/>
          <a:p>
            <a:pPr indent="-342900" lvl="0" marL="342900" marR="0" rtl="0" algn="l">
              <a:spcBef>
                <a:spcPts val="0"/>
              </a:spcBef>
              <a:spcAft>
                <a:spcPts val="0"/>
              </a:spcAft>
              <a:buClr>
                <a:srgbClr val="000099"/>
              </a:buClr>
              <a:buSzPct val="100000"/>
              <a:buFont typeface="Arimo"/>
              <a:buChar char="•"/>
            </a:pPr>
            <a:r>
              <a:rPr b="1" i="0" lang="en-US" sz="1800" u="none" cap="none" strike="noStrike">
                <a:solidFill>
                  <a:srgbClr val="000099"/>
                </a:solidFill>
                <a:latin typeface="Arimo"/>
                <a:ea typeface="Arimo"/>
                <a:cs typeface="Arimo"/>
                <a:sym typeface="Arimo"/>
              </a:rPr>
              <a:t>Ionizing Radiation Safety Committee</a:t>
            </a:r>
          </a:p>
          <a:p>
            <a:pPr indent="-342900" lvl="0" marL="342900" marR="0" rtl="0" algn="l">
              <a:spcBef>
                <a:spcPts val="360"/>
              </a:spcBef>
              <a:spcAft>
                <a:spcPts val="0"/>
              </a:spcAft>
              <a:buClr>
                <a:srgbClr val="000099"/>
              </a:buClr>
              <a:buSzPct val="100000"/>
              <a:buFont typeface="Arimo"/>
              <a:buChar char="•"/>
            </a:pPr>
            <a:r>
              <a:rPr b="1" i="0" lang="en-US" sz="1800" u="none" cap="none" strike="noStrike">
                <a:solidFill>
                  <a:srgbClr val="000099"/>
                </a:solidFill>
                <a:latin typeface="Arimo"/>
                <a:ea typeface="Arimo"/>
                <a:cs typeface="Arimo"/>
                <a:sym typeface="Arimo"/>
              </a:rPr>
              <a:t>Lifting Devices Equipment Committee</a:t>
            </a:r>
          </a:p>
          <a:p>
            <a:pPr indent="-342900" lvl="0" marL="342900" marR="0" rtl="0" algn="l">
              <a:spcBef>
                <a:spcPts val="360"/>
              </a:spcBef>
              <a:spcAft>
                <a:spcPts val="0"/>
              </a:spcAft>
              <a:buClr>
                <a:srgbClr val="000099"/>
              </a:buClr>
              <a:buSzPct val="100000"/>
              <a:buFont typeface="Arimo"/>
              <a:buChar char="•"/>
            </a:pPr>
            <a:r>
              <a:rPr b="1" i="0" lang="en-US" sz="1800" u="none" cap="none" strike="noStrike">
                <a:solidFill>
                  <a:srgbClr val="000099"/>
                </a:solidFill>
                <a:latin typeface="Arimo"/>
                <a:ea typeface="Arimo"/>
                <a:cs typeface="Arimo"/>
                <a:sym typeface="Arimo"/>
              </a:rPr>
              <a:t>Nano-materials Safety Committee</a:t>
            </a:r>
          </a:p>
          <a:p>
            <a:pPr indent="-342900" lvl="0" marL="342900" marR="0" rtl="0" algn="l">
              <a:spcBef>
                <a:spcPts val="360"/>
              </a:spcBef>
              <a:spcAft>
                <a:spcPts val="0"/>
              </a:spcAft>
              <a:buClr>
                <a:srgbClr val="000099"/>
              </a:buClr>
              <a:buSzPct val="100000"/>
              <a:buFont typeface="Arimo"/>
              <a:buChar char="•"/>
            </a:pPr>
            <a:r>
              <a:rPr b="1" i="0" lang="en-US" sz="1800" u="none" cap="none" strike="noStrike">
                <a:solidFill>
                  <a:srgbClr val="000099"/>
                </a:solidFill>
                <a:latin typeface="Arimo"/>
                <a:ea typeface="Arimo"/>
                <a:cs typeface="Arimo"/>
                <a:sym typeface="Arimo"/>
              </a:rPr>
              <a:t>Nonionizing Radiation Safety Committee</a:t>
            </a:r>
          </a:p>
          <a:p>
            <a:pPr indent="-342900" lvl="0" marL="342900" marR="0" rtl="0" algn="l">
              <a:spcBef>
                <a:spcPts val="360"/>
              </a:spcBef>
              <a:spcAft>
                <a:spcPts val="0"/>
              </a:spcAft>
              <a:buClr>
                <a:srgbClr val="000099"/>
              </a:buClr>
              <a:buSzPct val="100000"/>
              <a:buFont typeface="Arimo"/>
              <a:buChar char="•"/>
            </a:pPr>
            <a:r>
              <a:rPr b="1" i="0" lang="en-US" sz="1800" u="none" cap="none" strike="noStrike">
                <a:solidFill>
                  <a:srgbClr val="000099"/>
                </a:solidFill>
                <a:latin typeface="Arimo"/>
                <a:ea typeface="Arimo"/>
                <a:cs typeface="Arimo"/>
                <a:sym typeface="Arimo"/>
              </a:rPr>
              <a:t>Pressure Systems Committee</a:t>
            </a:r>
          </a:p>
          <a:p>
            <a:pPr indent="-342900" lvl="0" marL="342900" marR="0" rtl="0" algn="l">
              <a:spcBef>
                <a:spcPts val="360"/>
              </a:spcBef>
              <a:spcAft>
                <a:spcPts val="0"/>
              </a:spcAft>
              <a:buClr>
                <a:srgbClr val="000099"/>
              </a:buClr>
              <a:buSzPct val="100000"/>
              <a:buFont typeface="Arimo"/>
              <a:buChar char="•"/>
            </a:pPr>
            <a:r>
              <a:rPr b="1" i="0" lang="en-US" sz="1800" u="none" cap="none" strike="noStrike">
                <a:solidFill>
                  <a:srgbClr val="000099"/>
                </a:solidFill>
                <a:latin typeface="Arimo"/>
                <a:ea typeface="Arimo"/>
                <a:cs typeface="Arimo"/>
                <a:sym typeface="Arimo"/>
              </a:rPr>
              <a:t>Traffic Safety Committee</a:t>
            </a:r>
          </a:p>
          <a:p>
            <a:pPr indent="-342900" lvl="0" marL="342900" marR="0" rtl="0" algn="l">
              <a:spcBef>
                <a:spcPts val="360"/>
              </a:spcBef>
              <a:spcAft>
                <a:spcPts val="0"/>
              </a:spcAft>
              <a:buClr>
                <a:srgbClr val="000099"/>
              </a:buClr>
              <a:buSzPct val="100000"/>
              <a:buFont typeface="Arimo"/>
              <a:buChar char="•"/>
            </a:pPr>
            <a:r>
              <a:rPr b="1" i="0" lang="en-US" sz="1800" u="none" cap="none" strike="noStrike">
                <a:solidFill>
                  <a:srgbClr val="000099"/>
                </a:solidFill>
                <a:latin typeface="Arimo"/>
                <a:ea typeface="Arimo"/>
                <a:cs typeface="Arimo"/>
                <a:sym typeface="Arimo"/>
              </a:rPr>
              <a:t>Toxic Gas Safety Committee</a:t>
            </a:r>
          </a:p>
          <a:p>
            <a:pPr indent="-342900" lvl="0" marL="342900" marR="0" rtl="0" algn="l">
              <a:spcBef>
                <a:spcPts val="360"/>
              </a:spcBef>
              <a:spcAft>
                <a:spcPts val="0"/>
              </a:spcAft>
              <a:buClr>
                <a:srgbClr val="000099"/>
              </a:buClr>
              <a:buSzPct val="100000"/>
              <a:buFont typeface="Arimo"/>
              <a:buChar char="•"/>
            </a:pPr>
            <a:r>
              <a:rPr b="1" i="0" lang="en-US" sz="1800" u="none" cap="none" strike="noStrike">
                <a:solidFill>
                  <a:srgbClr val="000099"/>
                </a:solidFill>
                <a:latin typeface="Arimo"/>
                <a:ea typeface="Arimo"/>
                <a:cs typeface="Arimo"/>
                <a:sym typeface="Arimo"/>
              </a:rPr>
              <a:t>VPP Directorate Leaders Committee</a:t>
            </a:r>
          </a:p>
          <a:p>
            <a:pPr indent="-342900" lvl="0" marL="342900" marR="0" rtl="0" algn="l">
              <a:spcBef>
                <a:spcPts val="360"/>
              </a:spcBef>
              <a:spcAft>
                <a:spcPts val="0"/>
              </a:spcAft>
              <a:buClr>
                <a:srgbClr val="000099"/>
              </a:buClr>
              <a:buSzPct val="100000"/>
              <a:buFont typeface="Arimo"/>
              <a:buChar char="•"/>
            </a:pPr>
            <a:r>
              <a:rPr b="1" i="0" lang="en-US" sz="1800" u="none" cap="none" strike="noStrike">
                <a:solidFill>
                  <a:srgbClr val="000099"/>
                </a:solidFill>
                <a:latin typeface="Arimo"/>
                <a:ea typeface="Arimo"/>
                <a:cs typeface="Arimo"/>
                <a:sym typeface="Arimo"/>
              </a:rPr>
              <a:t>Workplace Violence Threat Evaluation Committee</a:t>
            </a:r>
          </a:p>
        </p:txBody>
      </p:sp>
      <p:sp>
        <p:nvSpPr>
          <p:cNvPr id="768" name="Shape 768"/>
          <p:cNvSpPr txBox="1"/>
          <p:nvPr>
            <p:ph idx="1" type="body"/>
          </p:nvPr>
        </p:nvSpPr>
        <p:spPr>
          <a:xfrm>
            <a:off x="457200" y="1752600"/>
            <a:ext cx="4000500" cy="4724400"/>
          </a:xfrm>
          <a:prstGeom prst="rect">
            <a:avLst/>
          </a:prstGeom>
          <a:noFill/>
          <a:ln>
            <a:noFill/>
          </a:ln>
        </p:spPr>
        <p:txBody>
          <a:bodyPr anchorCtr="0" anchor="t" bIns="45700" lIns="91425" rIns="91425" tIns="45700">
            <a:noAutofit/>
          </a:bodyPr>
          <a:lstStyle/>
          <a:p>
            <a:pPr indent="-342900" lvl="0" marL="342900" marR="0" rtl="0" algn="l">
              <a:spcBef>
                <a:spcPts val="0"/>
              </a:spcBef>
              <a:spcAft>
                <a:spcPts val="0"/>
              </a:spcAft>
              <a:buClr>
                <a:srgbClr val="000099"/>
              </a:buClr>
              <a:buSzPct val="100000"/>
              <a:buFont typeface="Arimo"/>
              <a:buChar char="•"/>
            </a:pPr>
            <a:r>
              <a:rPr b="1" i="0" lang="en-US" sz="1800" u="none" cap="none" strike="noStrike">
                <a:solidFill>
                  <a:srgbClr val="000099"/>
                </a:solidFill>
                <a:latin typeface="Arimo"/>
                <a:ea typeface="Arimo"/>
                <a:cs typeface="Arimo"/>
                <a:sym typeface="Arimo"/>
              </a:rPr>
              <a:t>Aircraft and Ground Safety Committee</a:t>
            </a:r>
          </a:p>
          <a:p>
            <a:pPr indent="-342900" lvl="0" marL="342900" marR="0" rtl="0" algn="l">
              <a:spcBef>
                <a:spcPts val="360"/>
              </a:spcBef>
              <a:spcAft>
                <a:spcPts val="0"/>
              </a:spcAft>
              <a:buClr>
                <a:srgbClr val="000099"/>
              </a:buClr>
              <a:buSzPct val="100000"/>
              <a:buFont typeface="Arimo"/>
              <a:buChar char="•"/>
            </a:pPr>
            <a:r>
              <a:rPr b="1" i="0" lang="en-US" sz="1800" u="none" cap="none" strike="noStrike">
                <a:solidFill>
                  <a:srgbClr val="000099"/>
                </a:solidFill>
                <a:latin typeface="Arimo"/>
                <a:ea typeface="Arimo"/>
                <a:cs typeface="Arimo"/>
                <a:sym typeface="Arimo"/>
              </a:rPr>
              <a:t>Airworthiness and Flight Safety Review Board</a:t>
            </a:r>
          </a:p>
          <a:p>
            <a:pPr indent="-342900" lvl="0" marL="342900" marR="0" rtl="0" algn="l">
              <a:spcBef>
                <a:spcPts val="360"/>
              </a:spcBef>
              <a:spcAft>
                <a:spcPts val="0"/>
              </a:spcAft>
              <a:buClr>
                <a:srgbClr val="000099"/>
              </a:buClr>
              <a:buSzPct val="100000"/>
              <a:buFont typeface="Arimo"/>
              <a:buChar char="•"/>
            </a:pPr>
            <a:r>
              <a:rPr b="1" i="0" lang="en-US" sz="1800" u="none" cap="none" strike="noStrike">
                <a:solidFill>
                  <a:srgbClr val="000099"/>
                </a:solidFill>
                <a:latin typeface="Arimo"/>
                <a:ea typeface="Arimo"/>
                <a:cs typeface="Arimo"/>
                <a:sym typeface="Arimo"/>
              </a:rPr>
              <a:t>Ames Explosives Safety Committee</a:t>
            </a:r>
          </a:p>
          <a:p>
            <a:pPr indent="-342900" lvl="0" marL="342900" marR="0" rtl="0" algn="l">
              <a:spcBef>
                <a:spcPts val="360"/>
              </a:spcBef>
              <a:spcAft>
                <a:spcPts val="0"/>
              </a:spcAft>
              <a:buClr>
                <a:srgbClr val="000099"/>
              </a:buClr>
              <a:buSzPct val="100000"/>
              <a:buFont typeface="Arimo"/>
              <a:buChar char="•"/>
            </a:pPr>
            <a:r>
              <a:rPr b="1" i="0" lang="en-US" sz="1800" u="none" cap="none" strike="noStrike">
                <a:solidFill>
                  <a:srgbClr val="000099"/>
                </a:solidFill>
                <a:latin typeface="Arimo"/>
                <a:ea typeface="Arimo"/>
                <a:cs typeface="Arimo"/>
                <a:sym typeface="Arimo"/>
              </a:rPr>
              <a:t>Ames Safety Committee</a:t>
            </a:r>
          </a:p>
          <a:p>
            <a:pPr indent="-342900" lvl="0" marL="342900" marR="0" rtl="0" algn="l">
              <a:spcBef>
                <a:spcPts val="360"/>
              </a:spcBef>
              <a:spcAft>
                <a:spcPts val="0"/>
              </a:spcAft>
              <a:buClr>
                <a:srgbClr val="000099"/>
              </a:buClr>
              <a:buSzPct val="100000"/>
              <a:buFont typeface="Arimo"/>
              <a:buChar char="•"/>
            </a:pPr>
            <a:r>
              <a:rPr b="1" i="0" lang="en-US" sz="1800" u="none" cap="none" strike="noStrike">
                <a:solidFill>
                  <a:srgbClr val="000099"/>
                </a:solidFill>
                <a:latin typeface="Arimo"/>
                <a:ea typeface="Arimo"/>
                <a:cs typeface="Arimo"/>
                <a:sym typeface="Arimo"/>
              </a:rPr>
              <a:t>Electrical Safety Board</a:t>
            </a:r>
          </a:p>
          <a:p>
            <a:pPr indent="-342900" lvl="0" marL="342900" marR="0" rtl="0" algn="l">
              <a:spcBef>
                <a:spcPts val="360"/>
              </a:spcBef>
              <a:spcAft>
                <a:spcPts val="0"/>
              </a:spcAft>
              <a:buClr>
                <a:srgbClr val="000099"/>
              </a:buClr>
              <a:buSzPct val="100000"/>
              <a:buFont typeface="Arimo"/>
              <a:buChar char="•"/>
            </a:pPr>
            <a:r>
              <a:rPr b="1" i="0" lang="en-US" sz="1800" u="none" cap="none" strike="noStrike">
                <a:solidFill>
                  <a:srgbClr val="000099"/>
                </a:solidFill>
                <a:latin typeface="Arimo"/>
                <a:ea typeface="Arimo"/>
                <a:cs typeface="Arimo"/>
                <a:sym typeface="Arimo"/>
              </a:rPr>
              <a:t>Ergonomic Solutions Team</a:t>
            </a:r>
          </a:p>
          <a:p>
            <a:pPr indent="-342900" lvl="0" marL="342900" marR="0" rtl="0" algn="l">
              <a:spcBef>
                <a:spcPts val="360"/>
              </a:spcBef>
              <a:spcAft>
                <a:spcPts val="0"/>
              </a:spcAft>
              <a:buClr>
                <a:srgbClr val="000099"/>
              </a:buClr>
              <a:buSzPct val="100000"/>
              <a:buFont typeface="Arimo"/>
              <a:buChar char="•"/>
            </a:pPr>
            <a:r>
              <a:rPr b="1" i="0" lang="en-US" sz="1800" u="none" cap="none" strike="noStrike">
                <a:solidFill>
                  <a:srgbClr val="000099"/>
                </a:solidFill>
                <a:latin typeface="Arimo"/>
                <a:ea typeface="Arimo"/>
                <a:cs typeface="Arimo"/>
                <a:sym typeface="Arimo"/>
              </a:rPr>
              <a:t>Extreme Environments Research Review Board</a:t>
            </a:r>
          </a:p>
          <a:p>
            <a:pPr indent="-342900" lvl="0" marL="342900" marR="0" rtl="0" algn="l">
              <a:spcBef>
                <a:spcPts val="360"/>
              </a:spcBef>
              <a:spcAft>
                <a:spcPts val="0"/>
              </a:spcAft>
              <a:buClr>
                <a:srgbClr val="000099"/>
              </a:buClr>
              <a:buSzPct val="100000"/>
              <a:buFont typeface="Arimo"/>
              <a:buChar char="•"/>
            </a:pPr>
            <a:r>
              <a:rPr b="1" i="0" lang="en-US" sz="1800" u="none" cap="none" strike="noStrike">
                <a:solidFill>
                  <a:srgbClr val="000099"/>
                </a:solidFill>
                <a:latin typeface="Arimo"/>
                <a:ea typeface="Arimo"/>
                <a:cs typeface="Arimo"/>
                <a:sym typeface="Arimo"/>
              </a:rPr>
              <a:t>Human Occupancy Review Board</a:t>
            </a: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72" name="Shape 772"/>
        <p:cNvGrpSpPr/>
        <p:nvPr/>
      </p:nvGrpSpPr>
      <p:grpSpPr>
        <a:xfrm>
          <a:off x="0" y="0"/>
          <a:ext cx="0" cy="0"/>
          <a:chOff x="0" y="0"/>
          <a:chExt cx="0" cy="0"/>
        </a:xfrm>
      </p:grpSpPr>
      <p:sp>
        <p:nvSpPr>
          <p:cNvPr id="773" name="Shape 773"/>
          <p:cNvSpPr txBox="1"/>
          <p:nvPr>
            <p:ph type="title"/>
          </p:nvPr>
        </p:nvSpPr>
        <p:spPr>
          <a:xfrm>
            <a:off x="685800" y="1143000"/>
            <a:ext cx="7772400" cy="762000"/>
          </a:xfrm>
          <a:prstGeom prst="rect">
            <a:avLst/>
          </a:prstGeom>
          <a:noFill/>
          <a:ln>
            <a:noFill/>
          </a:ln>
        </p:spPr>
        <p:txBody>
          <a:bodyPr anchorCtr="0" anchor="ctr" bIns="45700" lIns="91425" rIns="91425" tIns="45700">
            <a:noAutofit/>
          </a:bodyPr>
          <a:lstStyle/>
          <a:p>
            <a:pPr indent="0" lvl="0" marL="0" marR="0" rtl="0" algn="ctr">
              <a:spcBef>
                <a:spcPts val="0"/>
              </a:spcBef>
              <a:spcAft>
                <a:spcPts val="0"/>
              </a:spcAft>
              <a:buSzPct val="25000"/>
              <a:buNone/>
            </a:pPr>
            <a:r>
              <a:rPr b="1" i="0" lang="en-US" sz="3200" u="none" cap="none" strike="noStrike">
                <a:solidFill>
                  <a:srgbClr val="FF0000"/>
                </a:solidFill>
                <a:latin typeface="Arimo"/>
                <a:ea typeface="Arimo"/>
                <a:cs typeface="Arimo"/>
                <a:sym typeface="Arimo"/>
              </a:rPr>
              <a:t>Required Training for Office Workers</a:t>
            </a:r>
          </a:p>
        </p:txBody>
      </p:sp>
      <p:sp>
        <p:nvSpPr>
          <p:cNvPr id="774" name="Shape 774"/>
          <p:cNvSpPr txBox="1"/>
          <p:nvPr>
            <p:ph idx="1" type="body"/>
          </p:nvPr>
        </p:nvSpPr>
        <p:spPr>
          <a:xfrm>
            <a:off x="381000" y="2057400"/>
            <a:ext cx="8458200" cy="4114800"/>
          </a:xfrm>
          <a:prstGeom prst="rect">
            <a:avLst/>
          </a:prstGeom>
          <a:noFill/>
          <a:ln>
            <a:noFill/>
          </a:ln>
        </p:spPr>
        <p:txBody>
          <a:bodyPr anchorCtr="0" anchor="t" bIns="45700" lIns="91425" rIns="91425" tIns="45700">
            <a:noAutofit/>
          </a:bodyPr>
          <a:lstStyle/>
          <a:p>
            <a:pPr indent="-285750" lvl="1" marL="742950" marR="0" rtl="0" algn="l">
              <a:lnSpc>
                <a:spcPct val="150000"/>
              </a:lnSpc>
              <a:spcBef>
                <a:spcPts val="0"/>
              </a:spcBef>
              <a:spcAft>
                <a:spcPts val="0"/>
              </a:spcAft>
              <a:buClr>
                <a:srgbClr val="0000FF"/>
              </a:buClr>
              <a:buSzPct val="100000"/>
              <a:buFont typeface="Arial"/>
              <a:buChar char="•"/>
            </a:pPr>
            <a:r>
              <a:rPr b="1" i="0" lang="en-US" sz="2400" u="none" cap="none" strike="noStrike">
                <a:solidFill>
                  <a:srgbClr val="0000FF"/>
                </a:solidFill>
                <a:latin typeface="Arimo"/>
                <a:ea typeface="Arimo"/>
                <a:cs typeface="Arimo"/>
                <a:sym typeface="Arimo"/>
              </a:rPr>
              <a:t>New Hire Safety Orientation</a:t>
            </a:r>
          </a:p>
          <a:p>
            <a:pPr indent="-285750" lvl="1" marL="742950" marR="0" rtl="0" algn="l">
              <a:lnSpc>
                <a:spcPct val="150000"/>
              </a:lnSpc>
              <a:spcBef>
                <a:spcPts val="480"/>
              </a:spcBef>
              <a:spcAft>
                <a:spcPts val="0"/>
              </a:spcAft>
              <a:buClr>
                <a:srgbClr val="0000FF"/>
              </a:buClr>
              <a:buSzPct val="100000"/>
              <a:buFont typeface="Arial"/>
              <a:buChar char="•"/>
            </a:pPr>
            <a:r>
              <a:rPr b="1" i="0" lang="en-US" sz="2400" u="none" cap="none" strike="noStrike">
                <a:solidFill>
                  <a:srgbClr val="0000FF"/>
                </a:solidFill>
                <a:latin typeface="Arimo"/>
                <a:ea typeface="Arimo"/>
                <a:cs typeface="Arimo"/>
                <a:sym typeface="Arimo"/>
              </a:rPr>
              <a:t>Building Emergency Evacuation Plan </a:t>
            </a:r>
            <a:r>
              <a:rPr b="0" i="0" lang="en-US" sz="2400" u="none" cap="none" strike="noStrike">
                <a:solidFill>
                  <a:srgbClr val="0000FF"/>
                </a:solidFill>
                <a:latin typeface="Arimo"/>
                <a:ea typeface="Arimo"/>
                <a:cs typeface="Arimo"/>
                <a:sym typeface="Arimo"/>
              </a:rPr>
              <a:t>(</a:t>
            </a:r>
            <a:r>
              <a:rPr b="0" i="0" lang="en-US" sz="1800" u="none" cap="none" strike="noStrike">
                <a:solidFill>
                  <a:srgbClr val="0000FF"/>
                </a:solidFill>
                <a:latin typeface="Arimo"/>
                <a:ea typeface="Arimo"/>
                <a:cs typeface="Arimo"/>
                <a:sym typeface="Arimo"/>
              </a:rPr>
              <a:t>taught by supervisor or taken in SATERN)</a:t>
            </a:r>
          </a:p>
          <a:p>
            <a:pPr indent="-285750" lvl="1" marL="742950" marR="0" rtl="0" algn="l">
              <a:lnSpc>
                <a:spcPct val="150000"/>
              </a:lnSpc>
              <a:spcBef>
                <a:spcPts val="480"/>
              </a:spcBef>
              <a:spcAft>
                <a:spcPts val="0"/>
              </a:spcAft>
              <a:buClr>
                <a:srgbClr val="0000FF"/>
              </a:buClr>
              <a:buSzPct val="100000"/>
              <a:buFont typeface="Arial"/>
              <a:buChar char="•"/>
            </a:pPr>
            <a:r>
              <a:rPr b="1" i="0" lang="en-US" sz="2400" u="none" cap="none" strike="noStrike">
                <a:solidFill>
                  <a:srgbClr val="0000FF"/>
                </a:solidFill>
                <a:latin typeface="Arimo"/>
                <a:ea typeface="Arimo"/>
                <a:cs typeface="Arimo"/>
                <a:sym typeface="Arimo"/>
              </a:rPr>
              <a:t>Hazard Communication</a:t>
            </a:r>
          </a:p>
          <a:p>
            <a:pPr indent="-285750" lvl="1" marL="742950" marR="0" rtl="0" algn="l">
              <a:lnSpc>
                <a:spcPct val="150000"/>
              </a:lnSpc>
              <a:spcBef>
                <a:spcPts val="480"/>
              </a:spcBef>
              <a:spcAft>
                <a:spcPts val="0"/>
              </a:spcAft>
              <a:buClr>
                <a:srgbClr val="333399"/>
              </a:buClr>
              <a:buSzPct val="100000"/>
              <a:buFont typeface="Arial"/>
              <a:buNone/>
            </a:pPr>
            <a:r>
              <a:t/>
            </a:r>
            <a:endParaRPr b="1" i="0" sz="2400" u="none" cap="none" strike="noStrike">
              <a:solidFill>
                <a:srgbClr val="0000FF"/>
              </a:solidFill>
              <a:latin typeface="Arimo"/>
              <a:ea typeface="Arimo"/>
              <a:cs typeface="Arimo"/>
              <a:sym typeface="Arimo"/>
            </a:endParaRPr>
          </a:p>
          <a:p>
            <a:pPr indent="0" lvl="0" marL="0" marR="0" rtl="0" algn="l">
              <a:spcBef>
                <a:spcPts val="400"/>
              </a:spcBef>
              <a:spcAft>
                <a:spcPts val="0"/>
              </a:spcAft>
              <a:buClr>
                <a:schemeClr val="dk1"/>
              </a:buClr>
              <a:buSzPct val="25000"/>
              <a:buFont typeface="Arimo"/>
              <a:buNone/>
            </a:pPr>
            <a:r>
              <a:rPr b="0" i="0" lang="en-US" sz="2000" u="none" cap="none" strike="noStrike">
                <a:solidFill>
                  <a:schemeClr val="dk1"/>
                </a:solidFill>
                <a:latin typeface="Arimo"/>
                <a:ea typeface="Arimo"/>
                <a:cs typeface="Arimo"/>
                <a:sym typeface="Arimo"/>
              </a:rPr>
              <a:t>Task-specific training shall be provided to cover all hazards to which students may be exposed in the operations that they may perform, both routine and emergency situation. </a:t>
            </a:r>
          </a:p>
          <a:p>
            <a:pPr indent="-342900" lvl="0" marL="342900" marR="0" rtl="0" algn="l">
              <a:spcBef>
                <a:spcPts val="560"/>
              </a:spcBef>
              <a:spcAft>
                <a:spcPts val="0"/>
              </a:spcAft>
              <a:buClr>
                <a:srgbClr val="000099"/>
              </a:buClr>
              <a:buSzPct val="100000"/>
              <a:buFont typeface="Arimo"/>
              <a:buNone/>
            </a:pPr>
            <a:r>
              <a:t/>
            </a:r>
            <a:endParaRPr b="0" i="0" sz="2800" u="none" cap="none" strike="noStrike">
              <a:solidFill>
                <a:srgbClr val="000099"/>
              </a:solidFill>
              <a:latin typeface="Arimo"/>
              <a:ea typeface="Arimo"/>
              <a:cs typeface="Arimo"/>
              <a:sym typeface="Arimo"/>
            </a:endParaRPr>
          </a:p>
        </p:txBody>
      </p:sp>
      <p:sp>
        <p:nvSpPr>
          <p:cNvPr id="775" name="Shape 775"/>
          <p:cNvSpPr txBox="1"/>
          <p:nvPr>
            <p:ph idx="12" type="sldNum"/>
          </p:nvPr>
        </p:nvSpPr>
        <p:spPr>
          <a:xfrm>
            <a:off x="6553200" y="6248400"/>
            <a:ext cx="1904999" cy="457200"/>
          </a:xfrm>
          <a:prstGeom prst="rect">
            <a:avLst/>
          </a:prstGeom>
          <a:noFill/>
          <a:ln>
            <a:noFill/>
          </a:ln>
        </p:spPr>
        <p:txBody>
          <a:bodyPr anchorCtr="0" anchor="t" bIns="45700" lIns="91425" rIns="91425" tIns="45700">
            <a:noAutofit/>
          </a:bodyPr>
          <a:lstStyle/>
          <a:p>
            <a:pPr indent="0" lvl="0" marL="0" marR="0" rtl="0" algn="r">
              <a:lnSpc>
                <a:spcPct val="100000"/>
              </a:lnSpc>
              <a:spcBef>
                <a:spcPts val="0"/>
              </a:spcBef>
              <a:spcAft>
                <a:spcPts val="0"/>
              </a:spcAft>
              <a:buClr>
                <a:srgbClr val="000000"/>
              </a:buClr>
              <a:buSzPct val="25000"/>
              <a:buFont typeface="Times New Roman"/>
              <a:buNone/>
            </a:pPr>
            <a:fld id="{00000000-1234-1234-1234-123412341234}" type="slidenum">
              <a:rPr b="0" i="0" lang="en-US" sz="1400" u="none" cap="none" strike="noStrike">
                <a:solidFill>
                  <a:srgbClr val="000000"/>
                </a:solidFill>
                <a:latin typeface="Times New Roman"/>
                <a:ea typeface="Times New Roman"/>
                <a:cs typeface="Times New Roman"/>
                <a:sym typeface="Times New Roman"/>
              </a:rPr>
              <a:t>‹#›</a:t>
            </a:fld>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79" name="Shape 779"/>
        <p:cNvGrpSpPr/>
        <p:nvPr/>
      </p:nvGrpSpPr>
      <p:grpSpPr>
        <a:xfrm>
          <a:off x="0" y="0"/>
          <a:ext cx="0" cy="0"/>
          <a:chOff x="0" y="0"/>
          <a:chExt cx="0" cy="0"/>
        </a:xfrm>
      </p:grpSpPr>
      <p:sp>
        <p:nvSpPr>
          <p:cNvPr id="780" name="Shape 780"/>
          <p:cNvSpPr txBox="1"/>
          <p:nvPr>
            <p:ph type="title"/>
          </p:nvPr>
        </p:nvSpPr>
        <p:spPr>
          <a:xfrm>
            <a:off x="533400" y="990600"/>
            <a:ext cx="7772400" cy="609599"/>
          </a:xfrm>
          <a:prstGeom prst="rect">
            <a:avLst/>
          </a:prstGeom>
          <a:noFill/>
          <a:ln>
            <a:noFill/>
          </a:ln>
        </p:spPr>
        <p:txBody>
          <a:bodyPr anchorCtr="0" anchor="ctr" bIns="45700" lIns="91425" rIns="91425" tIns="45700">
            <a:noAutofit/>
          </a:bodyPr>
          <a:lstStyle/>
          <a:p>
            <a:pPr indent="0" lvl="0" marL="0" marR="0" rtl="0" algn="ctr">
              <a:spcBef>
                <a:spcPts val="0"/>
              </a:spcBef>
              <a:spcAft>
                <a:spcPts val="0"/>
              </a:spcAft>
              <a:buSzPct val="25000"/>
              <a:buNone/>
            </a:pPr>
            <a:r>
              <a:rPr b="1" i="0" lang="en-US" sz="2800" u="none" cap="none" strike="noStrike">
                <a:solidFill>
                  <a:srgbClr val="FF0000"/>
                </a:solidFill>
                <a:latin typeface="Arimo"/>
                <a:ea typeface="Arimo"/>
                <a:cs typeface="Arimo"/>
                <a:sym typeface="Arimo"/>
              </a:rPr>
              <a:t>Required Training </a:t>
            </a:r>
            <a:br>
              <a:rPr b="1" i="0" lang="en-US" sz="2800" u="none" cap="none" strike="noStrike">
                <a:solidFill>
                  <a:srgbClr val="FF0000"/>
                </a:solidFill>
                <a:latin typeface="Arimo"/>
                <a:ea typeface="Arimo"/>
                <a:cs typeface="Arimo"/>
                <a:sym typeface="Arimo"/>
              </a:rPr>
            </a:br>
            <a:r>
              <a:rPr b="1" i="0" lang="en-US" sz="2800" u="none" cap="none" strike="noStrike">
                <a:solidFill>
                  <a:schemeClr val="dk1"/>
                </a:solidFill>
                <a:latin typeface="Arimo"/>
                <a:ea typeface="Arimo"/>
                <a:cs typeface="Arimo"/>
                <a:sym typeface="Arimo"/>
              </a:rPr>
              <a:t>For Shop, Wind tunnel or Laboratory Interns</a:t>
            </a:r>
          </a:p>
        </p:txBody>
      </p:sp>
      <p:sp>
        <p:nvSpPr>
          <p:cNvPr id="781" name="Shape 781"/>
          <p:cNvSpPr txBox="1"/>
          <p:nvPr>
            <p:ph idx="1" type="body"/>
          </p:nvPr>
        </p:nvSpPr>
        <p:spPr>
          <a:xfrm>
            <a:off x="228600" y="1905000"/>
            <a:ext cx="8763000" cy="4572000"/>
          </a:xfrm>
          <a:prstGeom prst="rect">
            <a:avLst/>
          </a:prstGeom>
          <a:noFill/>
          <a:ln>
            <a:noFill/>
          </a:ln>
        </p:spPr>
        <p:txBody>
          <a:bodyPr anchorCtr="0" anchor="t" bIns="45700" lIns="91425" rIns="91425" tIns="45700">
            <a:noAutofit/>
          </a:bodyPr>
          <a:lstStyle/>
          <a:p>
            <a:pPr indent="-342900" lvl="1" marL="342900" marR="0" rtl="0" algn="l">
              <a:spcBef>
                <a:spcPts val="0"/>
              </a:spcBef>
              <a:spcAft>
                <a:spcPts val="0"/>
              </a:spcAft>
              <a:buClr>
                <a:srgbClr val="0000FF"/>
              </a:buClr>
              <a:buSzPct val="100000"/>
              <a:buFont typeface="Arimo"/>
              <a:buChar char="•"/>
            </a:pPr>
            <a:r>
              <a:rPr b="1" i="0" lang="en-US" sz="1800" u="none" cap="none" strike="noStrike">
                <a:solidFill>
                  <a:srgbClr val="0000FF"/>
                </a:solidFill>
                <a:latin typeface="Arimo"/>
                <a:ea typeface="Arimo"/>
                <a:cs typeface="Arimo"/>
                <a:sym typeface="Arimo"/>
              </a:rPr>
              <a:t>New Hire Safety and Environmental Orientation – </a:t>
            </a:r>
            <a:r>
              <a:rPr b="1" i="0" lang="en-US" sz="1800" u="none" cap="none" strike="noStrike">
                <a:solidFill>
                  <a:srgbClr val="FF0000"/>
                </a:solidFill>
                <a:latin typeface="Arimo"/>
                <a:ea typeface="Arimo"/>
                <a:cs typeface="Arimo"/>
                <a:sym typeface="Arimo"/>
              </a:rPr>
              <a:t>Today’s  Meeting</a:t>
            </a:r>
          </a:p>
          <a:p>
            <a:pPr indent="-342900" lvl="0" marL="342900" marR="0" rtl="0" algn="l">
              <a:spcBef>
                <a:spcPts val="1200"/>
              </a:spcBef>
              <a:spcAft>
                <a:spcPts val="0"/>
              </a:spcAft>
              <a:buClr>
                <a:srgbClr val="0000FF"/>
              </a:buClr>
              <a:buSzPct val="100000"/>
              <a:buFont typeface="Arimo"/>
              <a:buChar char="•"/>
            </a:pPr>
            <a:r>
              <a:rPr b="1" i="0" lang="en-US" sz="1800" u="none" cap="none" strike="noStrike">
                <a:solidFill>
                  <a:srgbClr val="0000FF"/>
                </a:solidFill>
                <a:latin typeface="Arimo"/>
                <a:ea typeface="Arimo"/>
                <a:cs typeface="Arimo"/>
                <a:sym typeface="Arimo"/>
              </a:rPr>
              <a:t>HAZCOM 2012 For Chemical Users - </a:t>
            </a:r>
            <a:r>
              <a:rPr b="1" i="0" lang="en-US" sz="1800" u="none" cap="none" strike="noStrike">
                <a:solidFill>
                  <a:srgbClr val="FF0000"/>
                </a:solidFill>
                <a:latin typeface="Arimo"/>
                <a:ea typeface="Arimo"/>
                <a:cs typeface="Arimo"/>
                <a:sym typeface="Arimo"/>
              </a:rPr>
              <a:t>SATERN</a:t>
            </a:r>
          </a:p>
          <a:p>
            <a:pPr indent="-342900" lvl="0" marL="342900" marR="0" rtl="0" algn="l">
              <a:spcBef>
                <a:spcPts val="1200"/>
              </a:spcBef>
              <a:spcAft>
                <a:spcPts val="0"/>
              </a:spcAft>
              <a:buClr>
                <a:srgbClr val="0000FF"/>
              </a:buClr>
              <a:buSzPct val="100000"/>
              <a:buFont typeface="Arimo"/>
              <a:buChar char="•"/>
            </a:pPr>
            <a:r>
              <a:rPr b="1" i="0" lang="en-US" sz="1800" u="none" cap="none" strike="noStrike">
                <a:solidFill>
                  <a:srgbClr val="0000FF"/>
                </a:solidFill>
                <a:latin typeface="Arimo"/>
                <a:ea typeface="Arimo"/>
                <a:cs typeface="Arimo"/>
                <a:sym typeface="Arimo"/>
              </a:rPr>
              <a:t>Chemical Hygiene - </a:t>
            </a:r>
            <a:r>
              <a:rPr b="1" i="0" lang="en-US" sz="1800" u="none" cap="none" strike="noStrike">
                <a:solidFill>
                  <a:srgbClr val="FF0000"/>
                </a:solidFill>
                <a:latin typeface="Arimo"/>
                <a:ea typeface="Arimo"/>
                <a:cs typeface="Arimo"/>
                <a:sym typeface="Arimo"/>
              </a:rPr>
              <a:t>SATERN</a:t>
            </a:r>
          </a:p>
          <a:p>
            <a:pPr indent="-342900" lvl="0" marL="342900" marR="0" rtl="0" algn="l">
              <a:spcBef>
                <a:spcPts val="1200"/>
              </a:spcBef>
              <a:spcAft>
                <a:spcPts val="0"/>
              </a:spcAft>
              <a:buClr>
                <a:srgbClr val="0000FF"/>
              </a:buClr>
              <a:buSzPct val="100000"/>
              <a:buFont typeface="Arimo"/>
              <a:buChar char="•"/>
            </a:pPr>
            <a:r>
              <a:rPr b="1" i="0" lang="en-US" sz="1800" u="none" cap="none" strike="noStrike">
                <a:solidFill>
                  <a:srgbClr val="0000FF"/>
                </a:solidFill>
                <a:latin typeface="Arimo"/>
                <a:ea typeface="Arimo"/>
                <a:cs typeface="Arimo"/>
                <a:sym typeface="Arimo"/>
              </a:rPr>
              <a:t>Hearing Conservation - </a:t>
            </a:r>
            <a:r>
              <a:rPr b="1" i="0" lang="en-US" sz="1800" u="none" cap="none" strike="noStrike">
                <a:solidFill>
                  <a:srgbClr val="FF0000"/>
                </a:solidFill>
                <a:latin typeface="Arimo"/>
                <a:ea typeface="Arimo"/>
                <a:cs typeface="Arimo"/>
                <a:sym typeface="Arimo"/>
              </a:rPr>
              <a:t>SATERN</a:t>
            </a:r>
          </a:p>
          <a:p>
            <a:pPr indent="-342900" lvl="0" marL="342900" marR="0" rtl="0" algn="l">
              <a:spcBef>
                <a:spcPts val="1200"/>
              </a:spcBef>
              <a:spcAft>
                <a:spcPts val="0"/>
              </a:spcAft>
              <a:buClr>
                <a:srgbClr val="0000FF"/>
              </a:buClr>
              <a:buSzPct val="100000"/>
              <a:buFont typeface="Arimo"/>
              <a:buChar char="•"/>
            </a:pPr>
            <a:r>
              <a:rPr b="1" i="0" lang="en-US" sz="1800" u="none" cap="none" strike="noStrike">
                <a:solidFill>
                  <a:srgbClr val="0000FF"/>
                </a:solidFill>
                <a:latin typeface="Arimo"/>
                <a:ea typeface="Arimo"/>
                <a:cs typeface="Arimo"/>
                <a:sym typeface="Arimo"/>
              </a:rPr>
              <a:t>Personal Protective Equipment - </a:t>
            </a:r>
            <a:r>
              <a:rPr b="1" i="0" lang="en-US" sz="1800" u="none" cap="none" strike="noStrike">
                <a:solidFill>
                  <a:srgbClr val="FF0000"/>
                </a:solidFill>
                <a:latin typeface="Arimo"/>
                <a:ea typeface="Arimo"/>
                <a:cs typeface="Arimo"/>
                <a:sym typeface="Arimo"/>
              </a:rPr>
              <a:t>SATERN</a:t>
            </a:r>
          </a:p>
          <a:p>
            <a:pPr indent="-342900" lvl="0" marL="342900" marR="0" rtl="0" algn="l">
              <a:spcBef>
                <a:spcPts val="1200"/>
              </a:spcBef>
              <a:spcAft>
                <a:spcPts val="0"/>
              </a:spcAft>
              <a:buClr>
                <a:srgbClr val="0000FF"/>
              </a:buClr>
              <a:buSzPct val="100000"/>
              <a:buFont typeface="Arimo"/>
              <a:buChar char="•"/>
            </a:pPr>
            <a:r>
              <a:rPr b="1" i="0" lang="en-US" sz="1800" u="none" cap="none" strike="noStrike">
                <a:solidFill>
                  <a:srgbClr val="0000FF"/>
                </a:solidFill>
                <a:latin typeface="Arimo"/>
                <a:ea typeface="Arimo"/>
                <a:cs typeface="Arimo"/>
                <a:sym typeface="Arimo"/>
              </a:rPr>
              <a:t>Hazardous Waste, Environmental &amp; Spill Response Essentials - </a:t>
            </a:r>
            <a:r>
              <a:rPr b="1" i="0" lang="en-US" sz="1800" u="none" cap="none" strike="noStrike">
                <a:solidFill>
                  <a:srgbClr val="FF0000"/>
                </a:solidFill>
                <a:latin typeface="Arimo"/>
                <a:ea typeface="Arimo"/>
                <a:cs typeface="Arimo"/>
                <a:sym typeface="Arimo"/>
              </a:rPr>
              <a:t>SATERN</a:t>
            </a:r>
          </a:p>
          <a:p>
            <a:pPr indent="-342900" lvl="0" marL="342900" marR="0" rtl="0" algn="l">
              <a:spcBef>
                <a:spcPts val="1200"/>
              </a:spcBef>
              <a:spcAft>
                <a:spcPts val="0"/>
              </a:spcAft>
              <a:buClr>
                <a:srgbClr val="0000FF"/>
              </a:buClr>
              <a:buSzPct val="100000"/>
              <a:buFont typeface="Arimo"/>
              <a:buChar char="•"/>
            </a:pPr>
            <a:r>
              <a:rPr b="1" i="0" lang="en-US" sz="1800" u="none" cap="none" strike="noStrike">
                <a:solidFill>
                  <a:srgbClr val="0000FF"/>
                </a:solidFill>
                <a:latin typeface="Arimo"/>
                <a:ea typeface="Arimo"/>
                <a:cs typeface="Arimo"/>
                <a:sym typeface="Arimo"/>
              </a:rPr>
              <a:t>Building Emergency Action Plans (BEAP) – </a:t>
            </a:r>
            <a:r>
              <a:rPr b="1" i="0" lang="en-US" sz="1800" u="none" cap="none" strike="noStrike">
                <a:solidFill>
                  <a:srgbClr val="FF0000"/>
                </a:solidFill>
                <a:latin typeface="Arimo"/>
                <a:ea typeface="Arimo"/>
                <a:cs typeface="Arimo"/>
                <a:sym typeface="Arimo"/>
              </a:rPr>
              <a:t>Supervisor</a:t>
            </a:r>
          </a:p>
          <a:p>
            <a:pPr indent="-342900" lvl="0" marL="342900" marR="0" rtl="0" algn="l">
              <a:spcBef>
                <a:spcPts val="1200"/>
              </a:spcBef>
              <a:spcAft>
                <a:spcPts val="0"/>
              </a:spcAft>
              <a:buClr>
                <a:srgbClr val="0000FF"/>
              </a:buClr>
              <a:buSzPct val="100000"/>
              <a:buFont typeface="Arimo"/>
              <a:buChar char="•"/>
            </a:pPr>
            <a:r>
              <a:rPr b="1" i="0" lang="en-US" sz="1800" u="none" cap="none" strike="noStrike">
                <a:solidFill>
                  <a:srgbClr val="0000FF"/>
                </a:solidFill>
                <a:latin typeface="Arimo"/>
                <a:ea typeface="Arimo"/>
                <a:cs typeface="Arimo"/>
                <a:sym typeface="Arimo"/>
              </a:rPr>
              <a:t>Safety Boot-camp – </a:t>
            </a:r>
            <a:r>
              <a:rPr b="1" i="0" lang="en-US" sz="1800" u="none" cap="none" strike="noStrike">
                <a:solidFill>
                  <a:srgbClr val="FF0000"/>
                </a:solidFill>
                <a:latin typeface="Arimo"/>
                <a:ea typeface="Arimo"/>
                <a:cs typeface="Arimo"/>
                <a:sym typeface="Arimo"/>
              </a:rPr>
              <a:t>Safety Division N223 Training Room (Sign-up q.arc.nasa.gov)</a:t>
            </a:r>
          </a:p>
          <a:p>
            <a:pPr indent="-285750" lvl="1" marL="742950" marR="0" rtl="0" algn="l">
              <a:spcBef>
                <a:spcPts val="1200"/>
              </a:spcBef>
              <a:spcAft>
                <a:spcPts val="0"/>
              </a:spcAft>
              <a:buClr>
                <a:srgbClr val="0000FF"/>
              </a:buClr>
              <a:buSzPct val="100000"/>
              <a:buFont typeface="Arimo"/>
              <a:buChar char="•"/>
            </a:pPr>
            <a:r>
              <a:rPr b="1" i="0" lang="en-US" sz="1600" u="none" cap="none" strike="noStrike">
                <a:solidFill>
                  <a:srgbClr val="0000FF"/>
                </a:solidFill>
                <a:latin typeface="Arimo"/>
                <a:ea typeface="Arimo"/>
                <a:cs typeface="Arimo"/>
                <a:sym typeface="Arimo"/>
              </a:rPr>
              <a:t>Register for any available boot-camp session after completing prerequisite SATERN classes</a:t>
            </a:r>
          </a:p>
          <a:p>
            <a:pPr indent="0" lvl="2" marL="914400" marR="0" rtl="0" algn="l">
              <a:spcBef>
                <a:spcPts val="1200"/>
              </a:spcBef>
              <a:spcAft>
                <a:spcPts val="0"/>
              </a:spcAft>
              <a:buClr>
                <a:schemeClr val="accent2"/>
              </a:buClr>
              <a:buSzPct val="25000"/>
              <a:buFont typeface="Arimo"/>
              <a:buNone/>
            </a:pPr>
            <a:r>
              <a:t/>
            </a:r>
            <a:endParaRPr b="0" i="0" sz="1600" u="none" cap="none" strike="noStrike">
              <a:solidFill>
                <a:srgbClr val="00664C"/>
              </a:solidFill>
              <a:latin typeface="Arimo"/>
              <a:ea typeface="Arimo"/>
              <a:cs typeface="Arimo"/>
              <a:sym typeface="Arimo"/>
            </a:endParaRPr>
          </a:p>
          <a:p>
            <a:pPr indent="-228600" lvl="2" marL="1143000" marR="0" rtl="0" algn="l">
              <a:spcBef>
                <a:spcPts val="400"/>
              </a:spcBef>
              <a:spcAft>
                <a:spcPts val="0"/>
              </a:spcAft>
              <a:buClr>
                <a:schemeClr val="accent2"/>
              </a:buClr>
              <a:buSzPct val="100000"/>
              <a:buFont typeface="Arimo"/>
              <a:buNone/>
            </a:pPr>
            <a:r>
              <a:t/>
            </a:r>
            <a:endParaRPr b="0" i="0" sz="2000" u="none" cap="none" strike="noStrike">
              <a:solidFill>
                <a:schemeClr val="accent2"/>
              </a:solidFill>
              <a:latin typeface="Arimo"/>
              <a:ea typeface="Arimo"/>
              <a:cs typeface="Arimo"/>
              <a:sym typeface="Arimo"/>
            </a:endParaRPr>
          </a:p>
          <a:p>
            <a:pPr indent="-285750" lvl="1" marL="742950" marR="0" rtl="0" algn="l">
              <a:spcBef>
                <a:spcPts val="480"/>
              </a:spcBef>
              <a:spcAft>
                <a:spcPts val="0"/>
              </a:spcAft>
              <a:buClr>
                <a:srgbClr val="333399"/>
              </a:buClr>
              <a:buSzPct val="100000"/>
              <a:buFont typeface="Arimo"/>
              <a:buNone/>
            </a:pPr>
            <a:r>
              <a:t/>
            </a:r>
            <a:endParaRPr b="0" i="0" sz="2400" u="none" cap="none" strike="noStrike">
              <a:solidFill>
                <a:srgbClr val="333399"/>
              </a:solidFill>
              <a:latin typeface="Arimo"/>
              <a:ea typeface="Arimo"/>
              <a:cs typeface="Arimo"/>
              <a:sym typeface="Arimo"/>
            </a:endParaRPr>
          </a:p>
        </p:txBody>
      </p:sp>
      <p:sp>
        <p:nvSpPr>
          <p:cNvPr id="782" name="Shape 782"/>
          <p:cNvSpPr txBox="1"/>
          <p:nvPr>
            <p:ph idx="12" type="sldNum"/>
          </p:nvPr>
        </p:nvSpPr>
        <p:spPr>
          <a:xfrm>
            <a:off x="6553200" y="6248400"/>
            <a:ext cx="1904999" cy="457200"/>
          </a:xfrm>
          <a:prstGeom prst="rect">
            <a:avLst/>
          </a:prstGeom>
          <a:noFill/>
          <a:ln>
            <a:noFill/>
          </a:ln>
        </p:spPr>
        <p:txBody>
          <a:bodyPr anchorCtr="0" anchor="t" bIns="45700" lIns="91425" rIns="91425" tIns="45700">
            <a:noAutofit/>
          </a:bodyPr>
          <a:lstStyle/>
          <a:p>
            <a:pPr indent="0" lvl="0" marL="0" marR="0" rtl="0" algn="r">
              <a:lnSpc>
                <a:spcPct val="100000"/>
              </a:lnSpc>
              <a:spcBef>
                <a:spcPts val="0"/>
              </a:spcBef>
              <a:spcAft>
                <a:spcPts val="0"/>
              </a:spcAft>
              <a:buClr>
                <a:srgbClr val="000000"/>
              </a:buClr>
              <a:buSzPct val="25000"/>
              <a:buFont typeface="Times New Roman"/>
              <a:buNone/>
            </a:pPr>
            <a:fld id="{00000000-1234-1234-1234-123412341234}" type="slidenum">
              <a:rPr b="0" i="0" lang="en-US" sz="1400" u="none" cap="none" strike="noStrike">
                <a:solidFill>
                  <a:srgbClr val="000000"/>
                </a:solidFill>
                <a:latin typeface="Times New Roman"/>
                <a:ea typeface="Times New Roman"/>
                <a:cs typeface="Times New Roman"/>
                <a:sym typeface="Times New Roman"/>
              </a:rPr>
              <a:t>‹#›</a:t>
            </a:fld>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86" name="Shape 786"/>
        <p:cNvGrpSpPr/>
        <p:nvPr/>
      </p:nvGrpSpPr>
      <p:grpSpPr>
        <a:xfrm>
          <a:off x="0" y="0"/>
          <a:ext cx="0" cy="0"/>
          <a:chOff x="0" y="0"/>
          <a:chExt cx="0" cy="0"/>
        </a:xfrm>
      </p:grpSpPr>
      <p:sp>
        <p:nvSpPr>
          <p:cNvPr id="787" name="Shape 787"/>
          <p:cNvSpPr txBox="1"/>
          <p:nvPr>
            <p:ph type="title"/>
          </p:nvPr>
        </p:nvSpPr>
        <p:spPr>
          <a:xfrm>
            <a:off x="685800" y="990600"/>
            <a:ext cx="7772400" cy="609599"/>
          </a:xfrm>
          <a:prstGeom prst="rect">
            <a:avLst/>
          </a:prstGeom>
          <a:noFill/>
          <a:ln>
            <a:noFill/>
          </a:ln>
        </p:spPr>
        <p:txBody>
          <a:bodyPr anchorCtr="0" anchor="ctr" bIns="45700" lIns="91425" rIns="91425" tIns="45700">
            <a:noAutofit/>
          </a:bodyPr>
          <a:lstStyle/>
          <a:p>
            <a:pPr indent="0" lvl="0" marL="0" marR="0" rtl="0" algn="ctr">
              <a:spcBef>
                <a:spcPts val="0"/>
              </a:spcBef>
              <a:spcAft>
                <a:spcPts val="0"/>
              </a:spcAft>
              <a:buSzPct val="25000"/>
              <a:buNone/>
            </a:pPr>
            <a:r>
              <a:rPr b="1" i="0" lang="en-US" sz="3200" u="none" cap="none" strike="noStrike">
                <a:solidFill>
                  <a:srgbClr val="FF0000"/>
                </a:solidFill>
                <a:latin typeface="Arimo"/>
                <a:ea typeface="Arimo"/>
                <a:cs typeface="Arimo"/>
                <a:sym typeface="Arimo"/>
              </a:rPr>
              <a:t>Training Registration</a:t>
            </a:r>
          </a:p>
        </p:txBody>
      </p:sp>
      <p:sp>
        <p:nvSpPr>
          <p:cNvPr id="788" name="Shape 788"/>
          <p:cNvSpPr txBox="1"/>
          <p:nvPr>
            <p:ph idx="1" type="body"/>
          </p:nvPr>
        </p:nvSpPr>
        <p:spPr>
          <a:xfrm>
            <a:off x="685800" y="1981200"/>
            <a:ext cx="8153399" cy="4114800"/>
          </a:xfrm>
          <a:prstGeom prst="rect">
            <a:avLst/>
          </a:prstGeom>
          <a:noFill/>
          <a:ln>
            <a:noFill/>
          </a:ln>
        </p:spPr>
        <p:txBody>
          <a:bodyPr anchorCtr="0" anchor="t" bIns="45700" lIns="91425" rIns="91425" tIns="45700">
            <a:noAutofit/>
          </a:bodyPr>
          <a:lstStyle/>
          <a:p>
            <a:pPr indent="-342900" lvl="0" marL="342900" marR="0" rtl="0" algn="l">
              <a:spcBef>
                <a:spcPts val="0"/>
              </a:spcBef>
              <a:spcAft>
                <a:spcPts val="0"/>
              </a:spcAft>
              <a:buClr>
                <a:srgbClr val="0000FF"/>
              </a:buClr>
              <a:buSzPct val="100000"/>
              <a:buFont typeface="Arimo"/>
              <a:buChar char="•"/>
            </a:pPr>
            <a:r>
              <a:rPr b="1" i="0" lang="en-US" sz="2800" u="none" cap="none" strike="noStrike">
                <a:solidFill>
                  <a:srgbClr val="0000FF"/>
                </a:solidFill>
                <a:latin typeface="Arimo"/>
                <a:ea typeface="Arimo"/>
                <a:cs typeface="Arimo"/>
                <a:sym typeface="Arimo"/>
              </a:rPr>
              <a:t>Safety Division Website q.arc.nasa.gov</a:t>
            </a:r>
          </a:p>
          <a:p>
            <a:pPr indent="-342900" lvl="0" marL="342900" marR="0" rtl="0" algn="l">
              <a:spcBef>
                <a:spcPts val="560"/>
              </a:spcBef>
              <a:spcAft>
                <a:spcPts val="0"/>
              </a:spcAft>
              <a:buClr>
                <a:srgbClr val="000099"/>
              </a:buClr>
              <a:buSzPct val="100000"/>
              <a:buFont typeface="Arimo"/>
              <a:buNone/>
            </a:pPr>
            <a:r>
              <a:t/>
            </a:r>
            <a:endParaRPr b="1" i="0" sz="2800" u="none" cap="none" strike="noStrike">
              <a:solidFill>
                <a:srgbClr val="0000FF"/>
              </a:solidFill>
              <a:latin typeface="Arimo"/>
              <a:ea typeface="Arimo"/>
              <a:cs typeface="Arimo"/>
              <a:sym typeface="Arimo"/>
            </a:endParaRPr>
          </a:p>
          <a:p>
            <a:pPr indent="-342900" lvl="0" marL="342900" marR="0" rtl="0" algn="l">
              <a:spcBef>
                <a:spcPts val="560"/>
              </a:spcBef>
              <a:spcAft>
                <a:spcPts val="0"/>
              </a:spcAft>
              <a:buClr>
                <a:srgbClr val="0000FF"/>
              </a:buClr>
              <a:buSzPct val="100000"/>
              <a:buFont typeface="Arimo"/>
              <a:buChar char="•"/>
            </a:pPr>
            <a:r>
              <a:rPr b="1" i="0" lang="en-US" sz="2800" u="none" cap="none" strike="noStrike">
                <a:solidFill>
                  <a:srgbClr val="0000FF"/>
                </a:solidFill>
                <a:latin typeface="Arimo"/>
                <a:ea typeface="Arimo"/>
                <a:cs typeface="Arimo"/>
                <a:sym typeface="Arimo"/>
              </a:rPr>
              <a:t>Call Pam Shaw,  4-2776 </a:t>
            </a:r>
          </a:p>
          <a:p>
            <a:pPr indent="-285750" lvl="1" marL="742950" marR="0" rtl="0" algn="l">
              <a:spcBef>
                <a:spcPts val="480"/>
              </a:spcBef>
              <a:spcAft>
                <a:spcPts val="0"/>
              </a:spcAft>
              <a:buClr>
                <a:srgbClr val="333399"/>
              </a:buClr>
              <a:buSzPct val="100000"/>
              <a:buFont typeface="Arimo"/>
              <a:buNone/>
            </a:pPr>
            <a:r>
              <a:t/>
            </a:r>
            <a:endParaRPr b="1" i="0" sz="2400" u="none" cap="none" strike="noStrike">
              <a:solidFill>
                <a:srgbClr val="0000FF"/>
              </a:solidFill>
              <a:latin typeface="Arimo"/>
              <a:ea typeface="Arimo"/>
              <a:cs typeface="Arimo"/>
              <a:sym typeface="Arimo"/>
            </a:endParaRPr>
          </a:p>
          <a:p>
            <a:pPr indent="-342900" lvl="0" marL="342900" marR="0" rtl="0" algn="l">
              <a:spcBef>
                <a:spcPts val="560"/>
              </a:spcBef>
              <a:spcAft>
                <a:spcPts val="0"/>
              </a:spcAft>
              <a:buClr>
                <a:srgbClr val="0000FF"/>
              </a:buClr>
              <a:buSzPct val="100000"/>
              <a:buFont typeface="Arimo"/>
              <a:buChar char="•"/>
            </a:pPr>
            <a:r>
              <a:rPr b="1" i="0" lang="en-US" sz="2800" u="none" cap="none" strike="noStrike">
                <a:solidFill>
                  <a:srgbClr val="0000FF"/>
                </a:solidFill>
                <a:latin typeface="Arimo"/>
                <a:ea typeface="Arimo"/>
                <a:cs typeface="Arimo"/>
                <a:sym typeface="Arimo"/>
              </a:rPr>
              <a:t>Classroom location is shown in the map in your handout package – Usually N223 safety training room.</a:t>
            </a:r>
          </a:p>
        </p:txBody>
      </p:sp>
      <p:sp>
        <p:nvSpPr>
          <p:cNvPr id="789" name="Shape 789"/>
          <p:cNvSpPr txBox="1"/>
          <p:nvPr>
            <p:ph idx="12" type="sldNum"/>
          </p:nvPr>
        </p:nvSpPr>
        <p:spPr>
          <a:xfrm>
            <a:off x="6553200" y="6248400"/>
            <a:ext cx="1904999" cy="457200"/>
          </a:xfrm>
          <a:prstGeom prst="rect">
            <a:avLst/>
          </a:prstGeom>
          <a:noFill/>
          <a:ln>
            <a:noFill/>
          </a:ln>
        </p:spPr>
        <p:txBody>
          <a:bodyPr anchorCtr="0" anchor="t" bIns="45700" lIns="91425" rIns="91425" tIns="45700">
            <a:noAutofit/>
          </a:bodyPr>
          <a:lstStyle/>
          <a:p>
            <a:pPr indent="0" lvl="0" marL="0" marR="0" rtl="0" algn="r">
              <a:lnSpc>
                <a:spcPct val="100000"/>
              </a:lnSpc>
              <a:spcBef>
                <a:spcPts val="0"/>
              </a:spcBef>
              <a:spcAft>
                <a:spcPts val="0"/>
              </a:spcAft>
              <a:buClr>
                <a:srgbClr val="000000"/>
              </a:buClr>
              <a:buSzPct val="25000"/>
              <a:buFont typeface="Times New Roman"/>
              <a:buNone/>
            </a:pPr>
            <a:fld id="{00000000-1234-1234-1234-123412341234}" type="slidenum">
              <a:rPr b="0" i="0" lang="en-US" sz="1400" u="none" cap="none" strike="noStrike">
                <a:solidFill>
                  <a:srgbClr val="000000"/>
                </a:solidFill>
                <a:latin typeface="Times New Roman"/>
                <a:ea typeface="Times New Roman"/>
                <a:cs typeface="Times New Roman"/>
                <a:sym typeface="Times New Roman"/>
              </a:rPr>
              <a:t>‹#›</a:t>
            </a:fld>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09" name="Shape 409"/>
        <p:cNvGrpSpPr/>
        <p:nvPr/>
      </p:nvGrpSpPr>
      <p:grpSpPr>
        <a:xfrm>
          <a:off x="0" y="0"/>
          <a:ext cx="0" cy="0"/>
          <a:chOff x="0" y="0"/>
          <a:chExt cx="0" cy="0"/>
        </a:xfrm>
      </p:grpSpPr>
      <p:pic>
        <p:nvPicPr>
          <p:cNvPr descr="K:\Space Bar Burger.jpg" id="410" name="Shape 410"/>
          <p:cNvPicPr preferRelativeResize="0"/>
          <p:nvPr/>
        </p:nvPicPr>
        <p:blipFill rotWithShape="1">
          <a:blip r:embed="rId3">
            <a:alphaModFix/>
          </a:blip>
          <a:srcRect b="18164" l="0" r="0" t="6824"/>
          <a:stretch/>
        </p:blipFill>
        <p:spPr>
          <a:xfrm>
            <a:off x="1438" y="0"/>
            <a:ext cx="9142561" cy="6858000"/>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93" name="Shape 793"/>
        <p:cNvGrpSpPr/>
        <p:nvPr/>
      </p:nvGrpSpPr>
      <p:grpSpPr>
        <a:xfrm>
          <a:off x="0" y="0"/>
          <a:ext cx="0" cy="0"/>
          <a:chOff x="0" y="0"/>
          <a:chExt cx="0" cy="0"/>
        </a:xfrm>
      </p:grpSpPr>
      <p:sp>
        <p:nvSpPr>
          <p:cNvPr id="794" name="Shape 794"/>
          <p:cNvSpPr txBox="1"/>
          <p:nvPr>
            <p:ph type="title"/>
          </p:nvPr>
        </p:nvSpPr>
        <p:spPr>
          <a:xfrm>
            <a:off x="1447800" y="533400"/>
            <a:ext cx="6172199" cy="876300"/>
          </a:xfrm>
          <a:prstGeom prst="rect">
            <a:avLst/>
          </a:prstGeom>
          <a:noFill/>
          <a:ln>
            <a:noFill/>
          </a:ln>
        </p:spPr>
        <p:txBody>
          <a:bodyPr anchorCtr="0" anchor="ctr" bIns="45700" lIns="91425" rIns="91425" tIns="45700">
            <a:noAutofit/>
          </a:bodyPr>
          <a:lstStyle/>
          <a:p>
            <a:pPr indent="0" lvl="0" marL="0" marR="0" rtl="0" algn="ctr">
              <a:spcBef>
                <a:spcPts val="0"/>
              </a:spcBef>
              <a:spcAft>
                <a:spcPts val="0"/>
              </a:spcAft>
              <a:buSzPct val="25000"/>
              <a:buNone/>
            </a:pPr>
            <a:r>
              <a:rPr b="1" i="0" lang="en-US" sz="3200" u="none" cap="none" strike="noStrike">
                <a:solidFill>
                  <a:srgbClr val="FF0000"/>
                </a:solidFill>
                <a:latin typeface="Arimo"/>
                <a:ea typeface="Arimo"/>
                <a:cs typeface="Arimo"/>
                <a:sym typeface="Arimo"/>
              </a:rPr>
              <a:t>Safety and Health Training</a:t>
            </a:r>
          </a:p>
        </p:txBody>
      </p:sp>
      <p:sp>
        <p:nvSpPr>
          <p:cNvPr id="795" name="Shape 795"/>
          <p:cNvSpPr txBox="1"/>
          <p:nvPr>
            <p:ph idx="1" type="body"/>
          </p:nvPr>
        </p:nvSpPr>
        <p:spPr>
          <a:xfrm>
            <a:off x="304800" y="1219200"/>
            <a:ext cx="4267199" cy="4724400"/>
          </a:xfrm>
          <a:prstGeom prst="rect">
            <a:avLst/>
          </a:prstGeom>
          <a:noFill/>
          <a:ln>
            <a:noFill/>
          </a:ln>
        </p:spPr>
        <p:txBody>
          <a:bodyPr anchorCtr="0" anchor="t" bIns="45700" lIns="91425" rIns="91425" tIns="45700">
            <a:noAutofit/>
          </a:bodyPr>
          <a:lstStyle/>
          <a:p>
            <a:pPr indent="-342900" lvl="0" marL="342900" marR="0" rtl="0" algn="l">
              <a:spcBef>
                <a:spcPts val="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Ames Mark I Irradiator Training *</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Asbestos Awareness *	</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Asbestos Operations &amp; Maintenance	</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Back Injury Prevention	</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Bloodborne Pathogens	*</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Building Emergency Action Plan	*</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Chemical Hygiene for Laboratories	</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Compressed Gas Safety	 *</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Confined Space Entry	</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Confined Space Entry Refresher</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Confined Space Entry for Supervisors</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CPR/AED Training</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Cryogenic Safety *</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Ergonomics:  Industrial *</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Ergonomics:  Laboratory *</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Ergonomics:  Office *</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Explosives Handlers &amp; Operational Personnel (NSTC-0009)</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Fall Protection Authorized User	</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Fire Extinguisher Training	</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First Aid Training	</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Forklift Training	</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Hazard Communication (office &amp; Chemical) *	</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Hearing Conservation *</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Laboratory Safety Bootcamp For Interns	</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Laser Safety Initial *</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Laser Safety Refresher *	</a:t>
            </a:r>
          </a:p>
          <a:p>
            <a:pPr indent="-342900" lvl="0" marL="342900" marR="0" rtl="0" algn="l">
              <a:spcBef>
                <a:spcPts val="320"/>
              </a:spcBef>
              <a:spcAft>
                <a:spcPts val="0"/>
              </a:spcAft>
              <a:buClr>
                <a:srgbClr val="000099"/>
              </a:buClr>
              <a:buSzPct val="100000"/>
              <a:buFont typeface="Arimo"/>
              <a:buNone/>
            </a:pPr>
            <a:r>
              <a:t/>
            </a:r>
            <a:endParaRPr b="1" i="0" sz="1600" u="none" cap="none" strike="noStrike">
              <a:solidFill>
                <a:srgbClr val="0000FF"/>
              </a:solidFill>
              <a:latin typeface="Arimo"/>
              <a:ea typeface="Arimo"/>
              <a:cs typeface="Arimo"/>
              <a:sym typeface="Arimo"/>
            </a:endParaRPr>
          </a:p>
        </p:txBody>
      </p:sp>
      <p:sp>
        <p:nvSpPr>
          <p:cNvPr id="796" name="Shape 796"/>
          <p:cNvSpPr txBox="1"/>
          <p:nvPr>
            <p:ph idx="2" type="body"/>
          </p:nvPr>
        </p:nvSpPr>
        <p:spPr>
          <a:xfrm>
            <a:off x="4648200" y="1295400"/>
            <a:ext cx="4267199" cy="2286000"/>
          </a:xfrm>
          <a:prstGeom prst="rect">
            <a:avLst/>
          </a:prstGeom>
          <a:noFill/>
          <a:ln>
            <a:noFill/>
          </a:ln>
        </p:spPr>
        <p:txBody>
          <a:bodyPr anchorCtr="0" anchor="t" bIns="45700" lIns="91425" rIns="91425" tIns="45700">
            <a:noAutofit/>
          </a:bodyPr>
          <a:lstStyle/>
          <a:p>
            <a:pPr indent="-342900" lvl="0" marL="342900" marR="0" rtl="0" algn="l">
              <a:spcBef>
                <a:spcPts val="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Lead Awareness *	</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LockOut/TagOut *	</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Magnetic Resonance (CBT) *		</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Managing Safety for Minors</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Manlift (Personal Aerial Lifting Devices)</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Methylene Chloride	</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Nanomaterials Safety *		</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New Hire Safety, Health &amp; Environmental Orientation	</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Overhead Crane Operator, Rigger &amp; Signal Person	</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Personal Protective Equipment	*</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Radiation Safety, Ancillary *	</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Radiation Safety, Industrial Radiography	 *</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Radiation Safety *</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Radiation Safety - Emergency Responders (CBT) *</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Radiation Safety - Excepted Package Shipping (CBT) *</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Radiation Safety – Medical Personnel (CBT) *</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Radiation Safety - Microwave &amp; RF (CBT) *</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Radiation Safety Refresher *</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Radiation Safety, Non-Ionizing *	</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Radiation Safety, Sealed Source &amp; Troxler *</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Radiation Safety - Shipping Radioactive Materials (CBT) *</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Radiation Safety, X-Ray	*</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Respiratory Protection *	</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Respiratory Protection for Supervisors</a:t>
            </a:r>
          </a:p>
          <a:p>
            <a:pPr indent="-342900" lvl="0" marL="342900" marR="0" rtl="0" algn="l">
              <a:spcBef>
                <a:spcPts val="220"/>
              </a:spcBef>
              <a:spcAft>
                <a:spcPts val="0"/>
              </a:spcAft>
              <a:buClr>
                <a:srgbClr val="000099"/>
              </a:buClr>
              <a:buSzPct val="100000"/>
              <a:buFont typeface="Arimo"/>
              <a:buChar char="•"/>
            </a:pPr>
            <a:r>
              <a:rPr b="1" i="0" lang="en-US" sz="1100" u="none" cap="none" strike="noStrike">
                <a:solidFill>
                  <a:srgbClr val="000099"/>
                </a:solidFill>
                <a:latin typeface="Arimo"/>
                <a:ea typeface="Arimo"/>
                <a:cs typeface="Arimo"/>
                <a:sym typeface="Arimo"/>
              </a:rPr>
              <a:t>UV/IR/Visible Light Radiation (Non-Laser) Safety *	</a:t>
            </a: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00" name="Shape 800"/>
        <p:cNvGrpSpPr/>
        <p:nvPr/>
      </p:nvGrpSpPr>
      <p:grpSpPr>
        <a:xfrm>
          <a:off x="0" y="0"/>
          <a:ext cx="0" cy="0"/>
          <a:chOff x="0" y="0"/>
          <a:chExt cx="0" cy="0"/>
        </a:xfrm>
      </p:grpSpPr>
      <p:sp>
        <p:nvSpPr>
          <p:cNvPr id="801" name="Shape 801"/>
          <p:cNvSpPr txBox="1"/>
          <p:nvPr/>
        </p:nvSpPr>
        <p:spPr>
          <a:xfrm>
            <a:off x="615950" y="822325"/>
            <a:ext cx="7772400" cy="677863"/>
          </a:xfrm>
          <a:prstGeom prst="rect">
            <a:avLst/>
          </a:prstGeom>
          <a:noFill/>
          <a:ln>
            <a:noFill/>
          </a:ln>
        </p:spPr>
        <p:txBody>
          <a:bodyPr anchorCtr="0" anchor="b" bIns="44450" lIns="90475" rIns="90475" tIns="44450">
            <a:noAutofit/>
          </a:bodyPr>
          <a:lstStyle/>
          <a:p>
            <a:pPr indent="0" lvl="0" marL="0" marR="0" rtl="0" algn="ctr">
              <a:lnSpc>
                <a:spcPct val="100000"/>
              </a:lnSpc>
              <a:spcBef>
                <a:spcPts val="0"/>
              </a:spcBef>
              <a:spcAft>
                <a:spcPts val="0"/>
              </a:spcAft>
              <a:buClr>
                <a:srgbClr val="FFFF00"/>
              </a:buClr>
              <a:buSzPct val="25000"/>
              <a:buFont typeface="Arial"/>
              <a:buNone/>
            </a:pPr>
            <a:r>
              <a:rPr b="1" i="0" lang="en-US" sz="3600" u="none" cap="none" strike="noStrike">
                <a:solidFill>
                  <a:srgbClr val="FFFF00"/>
                </a:solidFill>
                <a:latin typeface="Arial"/>
                <a:ea typeface="Arial"/>
                <a:cs typeface="Arial"/>
                <a:sym typeface="Arial"/>
              </a:rPr>
              <a:t>How Can You Lead?</a:t>
            </a:r>
          </a:p>
        </p:txBody>
      </p:sp>
      <p:sp>
        <p:nvSpPr>
          <p:cNvPr id="802" name="Shape 802"/>
          <p:cNvSpPr txBox="1"/>
          <p:nvPr/>
        </p:nvSpPr>
        <p:spPr>
          <a:xfrm>
            <a:off x="493712" y="1500187"/>
            <a:ext cx="8116887" cy="4953000"/>
          </a:xfrm>
          <a:prstGeom prst="rect">
            <a:avLst/>
          </a:prstGeom>
          <a:noFill/>
          <a:ln>
            <a:noFill/>
          </a:ln>
        </p:spPr>
        <p:txBody>
          <a:bodyPr anchorCtr="0" anchor="t" bIns="44450" lIns="90475" rIns="90475" tIns="44450">
            <a:noAutofit/>
          </a:bodyPr>
          <a:lstStyle/>
          <a:p>
            <a:pPr indent="-342900" lvl="0" marL="342900" marR="0" rtl="0" algn="l">
              <a:lnSpc>
                <a:spcPct val="100000"/>
              </a:lnSpc>
              <a:spcBef>
                <a:spcPts val="0"/>
              </a:spcBef>
              <a:spcAft>
                <a:spcPts val="0"/>
              </a:spcAft>
              <a:buClr>
                <a:srgbClr val="FFFF00"/>
              </a:buClr>
              <a:buSzPct val="80000"/>
              <a:buFont typeface="Noto Sans Symbols"/>
              <a:buChar char="▪"/>
            </a:pPr>
            <a:r>
              <a:rPr b="1" i="0" lang="en-US" sz="2000" u="none" cap="none" strike="noStrike">
                <a:solidFill>
                  <a:srgbClr val="FFFFFF"/>
                </a:solidFill>
                <a:latin typeface="Arial"/>
                <a:ea typeface="Arial"/>
                <a:cs typeface="Arial"/>
                <a:sym typeface="Arial"/>
              </a:rPr>
              <a:t>Set the example = do it yourself = be visible = be vocal</a:t>
            </a:r>
          </a:p>
          <a:p>
            <a:pPr indent="-342900" lvl="0" marL="342900" marR="0" rtl="0" algn="l">
              <a:lnSpc>
                <a:spcPct val="100000"/>
              </a:lnSpc>
              <a:spcBef>
                <a:spcPts val="800"/>
              </a:spcBef>
              <a:spcAft>
                <a:spcPts val="0"/>
              </a:spcAft>
              <a:buClr>
                <a:srgbClr val="FFFF00"/>
              </a:buClr>
              <a:buSzPct val="80000"/>
              <a:buFont typeface="Noto Sans Symbols"/>
              <a:buChar char="▪"/>
            </a:pPr>
            <a:r>
              <a:rPr b="1" i="0" lang="en-US" sz="1600" u="none" cap="none" strike="noStrike">
                <a:solidFill>
                  <a:srgbClr val="FFFFFF"/>
                </a:solidFill>
                <a:latin typeface="Arial"/>
                <a:ea typeface="Arial"/>
                <a:cs typeface="Arial"/>
                <a:sym typeface="Arial"/>
              </a:rPr>
              <a:t>Write procedures for hazardous work (Job Hazard Analyses)</a:t>
            </a:r>
          </a:p>
          <a:p>
            <a:pPr indent="-342900" lvl="0" marL="342900" marR="0" rtl="0" algn="l">
              <a:lnSpc>
                <a:spcPct val="100000"/>
              </a:lnSpc>
              <a:spcBef>
                <a:spcPts val="800"/>
              </a:spcBef>
              <a:spcAft>
                <a:spcPts val="0"/>
              </a:spcAft>
              <a:buClr>
                <a:srgbClr val="FFFF00"/>
              </a:buClr>
              <a:buSzPct val="80000"/>
              <a:buFont typeface="Noto Sans Symbols"/>
              <a:buChar char="▪"/>
            </a:pPr>
            <a:r>
              <a:rPr b="1" i="0" lang="en-US" sz="1600" u="none" cap="none" strike="noStrike">
                <a:solidFill>
                  <a:srgbClr val="FFFFFF"/>
                </a:solidFill>
                <a:latin typeface="Arial"/>
                <a:ea typeface="Arial"/>
                <a:cs typeface="Arial"/>
                <a:sym typeface="Arial"/>
              </a:rPr>
              <a:t>Go with your supervisor on safety inspections</a:t>
            </a:r>
          </a:p>
          <a:p>
            <a:pPr indent="-342900" lvl="0" marL="342900" marR="0" rtl="0" algn="l">
              <a:lnSpc>
                <a:spcPct val="100000"/>
              </a:lnSpc>
              <a:spcBef>
                <a:spcPts val="800"/>
              </a:spcBef>
              <a:spcAft>
                <a:spcPts val="0"/>
              </a:spcAft>
              <a:buClr>
                <a:srgbClr val="FFFF00"/>
              </a:buClr>
              <a:buSzPct val="80000"/>
              <a:buFont typeface="Noto Sans Symbols"/>
              <a:buChar char="▪"/>
            </a:pPr>
            <a:r>
              <a:rPr b="1" i="0" lang="en-US" sz="1600" u="none" cap="none" strike="noStrike">
                <a:solidFill>
                  <a:srgbClr val="FFFFFF"/>
                </a:solidFill>
                <a:latin typeface="Arial"/>
                <a:ea typeface="Arial"/>
                <a:cs typeface="Arial"/>
                <a:sym typeface="Arial"/>
              </a:rPr>
              <a:t>Report safety concerns (If you see something – say something)</a:t>
            </a:r>
          </a:p>
          <a:p>
            <a:pPr indent="-342900" lvl="0" marL="342900" marR="0" rtl="0" algn="l">
              <a:lnSpc>
                <a:spcPct val="100000"/>
              </a:lnSpc>
              <a:spcBef>
                <a:spcPts val="800"/>
              </a:spcBef>
              <a:spcAft>
                <a:spcPts val="0"/>
              </a:spcAft>
              <a:buClr>
                <a:srgbClr val="FFFF00"/>
              </a:buClr>
              <a:buSzPct val="80000"/>
              <a:buFont typeface="Noto Sans Symbols"/>
              <a:buChar char="▪"/>
            </a:pPr>
            <a:r>
              <a:rPr b="1" i="0" lang="en-US" sz="1600" u="none" cap="none" strike="noStrike">
                <a:solidFill>
                  <a:srgbClr val="FFFFFF"/>
                </a:solidFill>
                <a:latin typeface="Arial"/>
                <a:ea typeface="Arial"/>
                <a:cs typeface="Arial"/>
                <a:sym typeface="Arial"/>
              </a:rPr>
              <a:t>Fix it yourself or call in a trouble call yourself</a:t>
            </a:r>
          </a:p>
          <a:p>
            <a:pPr indent="-342900" lvl="0" marL="342900" marR="0" rtl="0" algn="l">
              <a:lnSpc>
                <a:spcPct val="100000"/>
              </a:lnSpc>
              <a:spcBef>
                <a:spcPts val="800"/>
              </a:spcBef>
              <a:spcAft>
                <a:spcPts val="0"/>
              </a:spcAft>
              <a:buClr>
                <a:srgbClr val="FFFF00"/>
              </a:buClr>
              <a:buSzPct val="80000"/>
              <a:buFont typeface="Noto Sans Symbols"/>
              <a:buChar char="▪"/>
            </a:pPr>
            <a:r>
              <a:rPr b="1" i="0" lang="en-US" sz="1600" u="none" cap="none" strike="noStrike">
                <a:solidFill>
                  <a:srgbClr val="FFFFFF"/>
                </a:solidFill>
                <a:latin typeface="Arial"/>
                <a:ea typeface="Arial"/>
                <a:cs typeface="Arial"/>
                <a:sym typeface="Arial"/>
              </a:rPr>
              <a:t>Use your PPE and encourage others to wear theirs</a:t>
            </a:r>
          </a:p>
          <a:p>
            <a:pPr indent="-342900" lvl="0" marL="342900" marR="0" rtl="0" algn="l">
              <a:lnSpc>
                <a:spcPct val="100000"/>
              </a:lnSpc>
              <a:spcBef>
                <a:spcPts val="800"/>
              </a:spcBef>
              <a:spcAft>
                <a:spcPts val="0"/>
              </a:spcAft>
              <a:buClr>
                <a:srgbClr val="FFFF00"/>
              </a:buClr>
              <a:buSzPct val="80000"/>
              <a:buFont typeface="Noto Sans Symbols"/>
              <a:buChar char="▪"/>
            </a:pPr>
            <a:r>
              <a:rPr b="1" i="0" lang="en-US" sz="1600" u="none" cap="none" strike="noStrike">
                <a:solidFill>
                  <a:srgbClr val="FFFFFF"/>
                </a:solidFill>
                <a:latin typeface="Arial"/>
                <a:ea typeface="Arial"/>
                <a:cs typeface="Arial"/>
                <a:sym typeface="Arial"/>
              </a:rPr>
              <a:t>CS injured staff report directly to the Health Unit.</a:t>
            </a:r>
          </a:p>
          <a:p>
            <a:pPr indent="-342900" lvl="0" marL="342900" marR="0" rtl="0" algn="l">
              <a:lnSpc>
                <a:spcPct val="100000"/>
              </a:lnSpc>
              <a:spcBef>
                <a:spcPts val="800"/>
              </a:spcBef>
              <a:spcAft>
                <a:spcPts val="0"/>
              </a:spcAft>
              <a:buClr>
                <a:srgbClr val="FFFF00"/>
              </a:buClr>
              <a:buSzPct val="80000"/>
              <a:buFont typeface="Noto Sans Symbols"/>
              <a:buChar char="▪"/>
            </a:pPr>
            <a:r>
              <a:rPr b="1" i="0" lang="en-US" sz="1600" u="none" cap="none" strike="noStrike">
                <a:solidFill>
                  <a:srgbClr val="FFFFFF"/>
                </a:solidFill>
                <a:latin typeface="Arial"/>
                <a:ea typeface="Arial"/>
                <a:cs typeface="Arial"/>
                <a:sym typeface="Arial"/>
              </a:rPr>
              <a:t>Take the Safety Culture Survey and the Training</a:t>
            </a:r>
          </a:p>
          <a:p>
            <a:pPr indent="-342900" lvl="0" marL="342900" marR="0" rtl="0" algn="l">
              <a:lnSpc>
                <a:spcPct val="100000"/>
              </a:lnSpc>
              <a:spcBef>
                <a:spcPts val="800"/>
              </a:spcBef>
              <a:spcAft>
                <a:spcPts val="0"/>
              </a:spcAft>
              <a:buClr>
                <a:srgbClr val="FFFF00"/>
              </a:buClr>
              <a:buSzPct val="80000"/>
              <a:buFont typeface="Noto Sans Symbols"/>
              <a:buChar char="▪"/>
            </a:pPr>
            <a:r>
              <a:rPr b="1" i="0" lang="en-US" sz="1600" u="none" cap="none" strike="noStrike">
                <a:solidFill>
                  <a:srgbClr val="FFFFFF"/>
                </a:solidFill>
                <a:latin typeface="Arial"/>
                <a:ea typeface="Arial"/>
                <a:cs typeface="Arial"/>
                <a:sym typeface="Arial"/>
              </a:rPr>
              <a:t>Get and maintain you safety training</a:t>
            </a:r>
          </a:p>
          <a:p>
            <a:pPr indent="-342900" lvl="0" marL="342900" marR="0" rtl="0" algn="l">
              <a:lnSpc>
                <a:spcPct val="100000"/>
              </a:lnSpc>
              <a:spcBef>
                <a:spcPts val="800"/>
              </a:spcBef>
              <a:spcAft>
                <a:spcPts val="0"/>
              </a:spcAft>
              <a:buClr>
                <a:srgbClr val="FFFF00"/>
              </a:buClr>
              <a:buSzPct val="80000"/>
              <a:buFont typeface="Noto Sans Symbols"/>
              <a:buChar char="▪"/>
            </a:pPr>
            <a:r>
              <a:rPr b="1" i="0" lang="en-US" sz="1600" u="none" cap="none" strike="noStrike">
                <a:solidFill>
                  <a:srgbClr val="FFFFFF"/>
                </a:solidFill>
                <a:latin typeface="Arial"/>
                <a:ea typeface="Arial"/>
                <a:cs typeface="Arial"/>
                <a:sym typeface="Arial"/>
              </a:rPr>
              <a:t>Get your OSHA required exams</a:t>
            </a:r>
          </a:p>
          <a:p>
            <a:pPr indent="-342900" lvl="0" marL="342900" marR="0" rtl="0" algn="l">
              <a:lnSpc>
                <a:spcPct val="100000"/>
              </a:lnSpc>
              <a:spcBef>
                <a:spcPts val="800"/>
              </a:spcBef>
              <a:spcAft>
                <a:spcPts val="0"/>
              </a:spcAft>
              <a:buClr>
                <a:srgbClr val="FFFF00"/>
              </a:buClr>
              <a:buSzPct val="80000"/>
              <a:buFont typeface="Noto Sans Symbols"/>
              <a:buChar char="▪"/>
            </a:pPr>
            <a:r>
              <a:rPr b="1" i="0" lang="en-US" sz="1600" u="none" cap="none" strike="noStrike">
                <a:solidFill>
                  <a:srgbClr val="FFFFFF"/>
                </a:solidFill>
                <a:latin typeface="Arial"/>
                <a:ea typeface="Arial"/>
                <a:cs typeface="Arial"/>
                <a:sym typeface="Arial"/>
              </a:rPr>
              <a:t>Participate in Center safety committees</a:t>
            </a:r>
          </a:p>
          <a:p>
            <a:pPr indent="-342900" lvl="0" marL="342900" marR="0" rtl="0" algn="l">
              <a:lnSpc>
                <a:spcPct val="100000"/>
              </a:lnSpc>
              <a:spcBef>
                <a:spcPts val="800"/>
              </a:spcBef>
              <a:spcAft>
                <a:spcPts val="0"/>
              </a:spcAft>
              <a:buClr>
                <a:srgbClr val="FFFF00"/>
              </a:buClr>
              <a:buSzPct val="80000"/>
              <a:buFont typeface="Noto Sans Symbols"/>
              <a:buChar char="▪"/>
            </a:pPr>
            <a:r>
              <a:rPr b="1" i="0" lang="en-US" sz="1600" u="none" cap="none" strike="noStrike">
                <a:solidFill>
                  <a:srgbClr val="FFFFFF"/>
                </a:solidFill>
                <a:latin typeface="Arial"/>
                <a:ea typeface="Arial"/>
                <a:cs typeface="Arial"/>
                <a:sym typeface="Arial"/>
              </a:rPr>
              <a:t>Nominate fellow staff for ASAP II (Safety) Awards</a:t>
            </a:r>
          </a:p>
          <a:p>
            <a:pPr indent="-342900" lvl="0" marL="342900" marR="0" rtl="0" algn="l">
              <a:lnSpc>
                <a:spcPct val="100000"/>
              </a:lnSpc>
              <a:spcBef>
                <a:spcPts val="800"/>
              </a:spcBef>
              <a:spcAft>
                <a:spcPts val="0"/>
              </a:spcAft>
              <a:buClr>
                <a:srgbClr val="FFFF00"/>
              </a:buClr>
              <a:buSzPct val="80000"/>
              <a:buFont typeface="Noto Sans Symbols"/>
              <a:buChar char="▪"/>
            </a:pPr>
            <a:r>
              <a:rPr b="1" i="0" lang="en-US" sz="1600" u="none" cap="none" strike="noStrike">
                <a:solidFill>
                  <a:srgbClr val="FFFFFF"/>
                </a:solidFill>
                <a:latin typeface="Arial"/>
                <a:ea typeface="Arial"/>
                <a:cs typeface="Arial"/>
                <a:sym typeface="Arial"/>
              </a:rPr>
              <a:t>Develop a bimonthly safety topic and teach it</a:t>
            </a:r>
          </a:p>
          <a:p>
            <a:pPr indent="-342900" lvl="0" marL="342900" marR="0" rtl="0" algn="l">
              <a:lnSpc>
                <a:spcPct val="100000"/>
              </a:lnSpc>
              <a:spcBef>
                <a:spcPts val="800"/>
              </a:spcBef>
              <a:spcAft>
                <a:spcPts val="0"/>
              </a:spcAft>
              <a:buClr>
                <a:srgbClr val="FFFF00"/>
              </a:buClr>
              <a:buSzPct val="80000"/>
              <a:buFont typeface="Noto Sans Symbols"/>
              <a:buChar char="▪"/>
            </a:pPr>
            <a:r>
              <a:rPr b="1" i="0" lang="en-US" sz="1600" u="none" cap="none" strike="noStrike">
                <a:solidFill>
                  <a:srgbClr val="FFFFFF"/>
                </a:solidFill>
                <a:latin typeface="Arial"/>
                <a:ea typeface="Arial"/>
                <a:cs typeface="Arial"/>
                <a:sym typeface="Arial"/>
              </a:rPr>
              <a:t>Participate in wellness events – NASA Moves, Health and Safety Days, Fun Run/Walk, safety stand-down day, safety fairs and talks, etc.</a:t>
            </a:r>
          </a:p>
          <a:p>
            <a:pPr indent="-342900" lvl="0" marL="342900" marR="0" rtl="0" algn="l">
              <a:lnSpc>
                <a:spcPct val="100000"/>
              </a:lnSpc>
              <a:spcBef>
                <a:spcPts val="800"/>
              </a:spcBef>
              <a:spcAft>
                <a:spcPts val="0"/>
              </a:spcAft>
              <a:buClr>
                <a:srgbClr val="FFFF00"/>
              </a:buClr>
              <a:buFont typeface="Noto Sans Symbols"/>
              <a:buNone/>
            </a:pPr>
            <a:r>
              <a:t/>
            </a:r>
            <a:endParaRPr b="1" i="0" sz="1600" u="none" cap="none" strike="noStrike">
              <a:solidFill>
                <a:srgbClr val="FFFFFF"/>
              </a:solidFill>
              <a:latin typeface="Arial"/>
              <a:ea typeface="Arial"/>
              <a:cs typeface="Arial"/>
              <a:sym typeface="Arial"/>
            </a:endParaRPr>
          </a:p>
          <a:p>
            <a:pPr indent="-342900" lvl="0" marL="342900" marR="0" rtl="0" algn="l">
              <a:lnSpc>
                <a:spcPct val="100000"/>
              </a:lnSpc>
              <a:spcBef>
                <a:spcPts val="800"/>
              </a:spcBef>
              <a:spcAft>
                <a:spcPts val="0"/>
              </a:spcAft>
              <a:buClr>
                <a:srgbClr val="FFFF00"/>
              </a:buClr>
              <a:buSzPct val="80000"/>
              <a:buFont typeface="Noto Sans Symbols"/>
              <a:buChar char="▪"/>
            </a:pPr>
            <a:r>
              <a:rPr b="1" i="0" lang="en-US" sz="1600" u="none" cap="none" strike="noStrike">
                <a:solidFill>
                  <a:srgbClr val="FFFFFF"/>
                </a:solidFill>
                <a:latin typeface="Arial"/>
                <a:ea typeface="Arial"/>
                <a:cs typeface="Arial"/>
                <a:sym typeface="Arial"/>
              </a:rPr>
              <a:t>BE their (safety) leader…… </a:t>
            </a:r>
          </a:p>
          <a:p>
            <a:pPr indent="-342900" lvl="0" marL="342900" marR="0" rtl="0" algn="l">
              <a:lnSpc>
                <a:spcPct val="100000"/>
              </a:lnSpc>
              <a:spcBef>
                <a:spcPts val="1000"/>
              </a:spcBef>
              <a:spcAft>
                <a:spcPts val="0"/>
              </a:spcAft>
              <a:buClr>
                <a:srgbClr val="FFFF00"/>
              </a:buClr>
              <a:buFont typeface="Arial"/>
              <a:buNone/>
            </a:pPr>
            <a:r>
              <a:t/>
            </a:r>
            <a:endParaRPr b="1" i="0" sz="2000" u="none" cap="none" strike="noStrike">
              <a:solidFill>
                <a:srgbClr val="FFFFFF"/>
              </a:solidFill>
              <a:latin typeface="Arial"/>
              <a:ea typeface="Arial"/>
              <a:cs typeface="Arial"/>
              <a:sym typeface="Arial"/>
            </a:endParaRPr>
          </a:p>
        </p:txBody>
      </p:sp>
      <p:sp>
        <p:nvSpPr>
          <p:cNvPr id="803" name="Shape 803"/>
          <p:cNvSpPr txBox="1"/>
          <p:nvPr/>
        </p:nvSpPr>
        <p:spPr>
          <a:xfrm>
            <a:off x="7067550" y="6034087"/>
            <a:ext cx="1904999" cy="457200"/>
          </a:xfrm>
          <a:prstGeom prst="rect">
            <a:avLst/>
          </a:prstGeom>
          <a:noFill/>
          <a:ln>
            <a:noFill/>
          </a:ln>
        </p:spPr>
        <p:txBody>
          <a:bodyPr anchorCtr="0" anchor="t" bIns="45700" lIns="91425" rIns="91425" tIns="45700">
            <a:noAutofit/>
          </a:bodyPr>
          <a:lstStyle/>
          <a:p>
            <a:pPr indent="0" lvl="0" marL="0" marR="0" rtl="0" algn="r">
              <a:lnSpc>
                <a:spcPct val="100000"/>
              </a:lnSpc>
              <a:spcBef>
                <a:spcPts val="0"/>
              </a:spcBef>
              <a:spcAft>
                <a:spcPts val="0"/>
              </a:spcAft>
              <a:buClr>
                <a:srgbClr val="FFFFFF"/>
              </a:buClr>
              <a:buSzPct val="25000"/>
              <a:buFont typeface="Times New Roman"/>
              <a:buNone/>
            </a:pPr>
            <a:fld id="{00000000-1234-1234-1234-123412341234}" type="slidenum">
              <a:rPr b="0" i="0" lang="en-US" sz="1400" u="none" cap="none" strike="noStrike">
                <a:solidFill>
                  <a:srgbClr val="FFFFFF"/>
                </a:solidFill>
                <a:latin typeface="Times New Roman"/>
                <a:ea typeface="Times New Roman"/>
                <a:cs typeface="Times New Roman"/>
                <a:sym typeface="Times New Roman"/>
              </a:rPr>
              <a:t>‹#›</a:t>
            </a:fld>
          </a:p>
        </p:txBody>
      </p:sp>
      <p:sp>
        <p:nvSpPr>
          <p:cNvPr id="804" name="Shape 804"/>
          <p:cNvSpPr/>
          <p:nvPr/>
        </p:nvSpPr>
        <p:spPr>
          <a:xfrm>
            <a:off x="112713" y="1462087"/>
            <a:ext cx="381000" cy="381000"/>
          </a:xfrm>
          <a:prstGeom prst="star5">
            <a:avLst>
              <a:gd fmla="val 19098" name="adj"/>
              <a:gd fmla="val 105146" name="hf"/>
              <a:gd fmla="val 110557" name="vf"/>
            </a:avLst>
          </a:prstGeom>
          <a:solidFill>
            <a:srgbClr val="FF8000"/>
          </a:solidFill>
          <a:ln cap="flat" cmpd="sng" w="12700">
            <a:solidFill>
              <a:srgbClr val="FFFFFF"/>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Clr>
                <a:schemeClr val="lt1"/>
              </a:buClr>
              <a:buFont typeface="Arial"/>
              <a:buNone/>
            </a:pPr>
            <a:r>
              <a:t/>
            </a:r>
            <a:endParaRPr b="0" i="0" sz="2400" u="none" cap="none" strike="noStrike">
              <a:solidFill>
                <a:srgbClr val="FFFFFF"/>
              </a:solidFill>
              <a:latin typeface="Times New Roman"/>
              <a:ea typeface="Times New Roman"/>
              <a:cs typeface="Times New Roman"/>
              <a:sym typeface="Times New Roman"/>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804"/>
                                        </p:tgtEl>
                                        <p:attrNameLst>
                                          <p:attrName>style.visibility</p:attrName>
                                        </p:attrNameLst>
                                      </p:cBhvr>
                                      <p:to>
                                        <p:strVal val="visible"/>
                                      </p:to>
                                    </p:set>
                                    <p:anim calcmode="lin" valueType="num">
                                      <p:cBhvr additive="base">
                                        <p:cTn dur="500"/>
                                        <p:tgtEl>
                                          <p:spTgt spid="804"/>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09" name="Shape 809"/>
        <p:cNvGrpSpPr/>
        <p:nvPr/>
      </p:nvGrpSpPr>
      <p:grpSpPr>
        <a:xfrm>
          <a:off x="0" y="0"/>
          <a:ext cx="0" cy="0"/>
          <a:chOff x="0" y="0"/>
          <a:chExt cx="0" cy="0"/>
        </a:xfrm>
      </p:grpSpPr>
      <p:sp>
        <p:nvSpPr>
          <p:cNvPr id="810" name="Shape 810"/>
          <p:cNvSpPr txBox="1"/>
          <p:nvPr>
            <p:ph type="title"/>
          </p:nvPr>
        </p:nvSpPr>
        <p:spPr>
          <a:xfrm>
            <a:off x="762000" y="762000"/>
            <a:ext cx="7772400" cy="1143000"/>
          </a:xfrm>
          <a:prstGeom prst="rect">
            <a:avLst/>
          </a:prstGeom>
          <a:noFill/>
          <a:ln>
            <a:noFill/>
          </a:ln>
        </p:spPr>
        <p:txBody>
          <a:bodyPr anchorCtr="0" anchor="ctr" bIns="45700" lIns="91425" rIns="91425" tIns="45700">
            <a:noAutofit/>
          </a:bodyPr>
          <a:lstStyle/>
          <a:p>
            <a:pPr indent="0" lvl="0" marL="0" marR="0" rtl="0" algn="ctr">
              <a:spcBef>
                <a:spcPts val="0"/>
              </a:spcBef>
              <a:spcAft>
                <a:spcPts val="0"/>
              </a:spcAft>
              <a:buSzPct val="25000"/>
              <a:buNone/>
            </a:pPr>
            <a:r>
              <a:rPr b="1" i="0" lang="en-US" sz="4800" u="none" cap="none" strike="noStrike">
                <a:solidFill>
                  <a:srgbClr val="FF0000"/>
                </a:solidFill>
                <a:latin typeface="Arimo"/>
                <a:ea typeface="Arimo"/>
                <a:cs typeface="Arimo"/>
                <a:sym typeface="Arimo"/>
              </a:rPr>
              <a:t>Think About This…</a:t>
            </a:r>
          </a:p>
        </p:txBody>
      </p:sp>
      <p:sp>
        <p:nvSpPr>
          <p:cNvPr id="811" name="Shape 811"/>
          <p:cNvSpPr/>
          <p:nvPr/>
        </p:nvSpPr>
        <p:spPr>
          <a:xfrm>
            <a:off x="152400" y="1981200"/>
            <a:ext cx="8991600" cy="3544887"/>
          </a:xfrm>
          <a:prstGeom prst="rect">
            <a:avLst/>
          </a:prstGeom>
          <a:noFill/>
          <a:ln>
            <a:noFill/>
          </a:ln>
        </p:spPr>
        <p:txBody>
          <a:bodyPr anchorCtr="0" anchor="t" bIns="45700" lIns="91425" rIns="91425" tIns="45700">
            <a:noAutofit/>
          </a:bodyPr>
          <a:lstStyle/>
          <a:p>
            <a:pPr indent="-285750" lvl="0" marL="285750" marR="0" rtl="0" algn="l">
              <a:lnSpc>
                <a:spcPct val="120000"/>
              </a:lnSpc>
              <a:spcBef>
                <a:spcPts val="0"/>
              </a:spcBef>
              <a:spcAft>
                <a:spcPts val="0"/>
              </a:spcAft>
              <a:buClr>
                <a:srgbClr val="000000"/>
              </a:buClr>
              <a:buSzPct val="100000"/>
              <a:buFont typeface="Noto Sans Symbols"/>
              <a:buChar char="▪"/>
            </a:pPr>
            <a:r>
              <a:rPr b="1" i="0" lang="en-US" sz="3200" u="none" cap="none" strike="noStrike">
                <a:solidFill>
                  <a:srgbClr val="000000"/>
                </a:solidFill>
                <a:latin typeface="Arimo"/>
                <a:ea typeface="Arimo"/>
                <a:cs typeface="Arimo"/>
                <a:sym typeface="Arimo"/>
              </a:rPr>
              <a:t>Habits - Develop good safety habits</a:t>
            </a:r>
          </a:p>
          <a:p>
            <a:pPr indent="-285750" lvl="0" marL="285750" marR="0" rtl="0" algn="l">
              <a:lnSpc>
                <a:spcPct val="120000"/>
              </a:lnSpc>
              <a:spcBef>
                <a:spcPts val="200"/>
              </a:spcBef>
              <a:spcAft>
                <a:spcPts val="0"/>
              </a:spcAft>
              <a:buClr>
                <a:schemeClr val="dk1"/>
              </a:buClr>
              <a:buFont typeface="Noto Sans Symbols"/>
              <a:buNone/>
            </a:pPr>
            <a:r>
              <a:t/>
            </a:r>
            <a:endParaRPr b="1" i="0" sz="3200" u="none" cap="none" strike="noStrike">
              <a:solidFill>
                <a:srgbClr val="000000"/>
              </a:solidFill>
              <a:latin typeface="Arimo"/>
              <a:ea typeface="Arimo"/>
              <a:cs typeface="Arimo"/>
              <a:sym typeface="Arimo"/>
            </a:endParaRPr>
          </a:p>
          <a:p>
            <a:pPr indent="-285750" lvl="0" marL="285750" marR="0" rtl="0" algn="l">
              <a:lnSpc>
                <a:spcPct val="120000"/>
              </a:lnSpc>
              <a:spcBef>
                <a:spcPts val="200"/>
              </a:spcBef>
              <a:spcAft>
                <a:spcPts val="0"/>
              </a:spcAft>
              <a:buClr>
                <a:srgbClr val="000000"/>
              </a:buClr>
              <a:buSzPct val="100000"/>
              <a:buFont typeface="Noto Sans Symbols"/>
              <a:buChar char="▪"/>
            </a:pPr>
            <a:r>
              <a:rPr b="1" i="0" lang="en-US" sz="3200" u="none" cap="none" strike="noStrike">
                <a:solidFill>
                  <a:srgbClr val="000000"/>
                </a:solidFill>
                <a:latin typeface="Arimo"/>
                <a:ea typeface="Arimo"/>
                <a:cs typeface="Arimo"/>
                <a:sym typeface="Arimo"/>
              </a:rPr>
              <a:t>Risk - Appreciate the actual risk being taken</a:t>
            </a:r>
          </a:p>
          <a:p>
            <a:pPr indent="-285750" lvl="0" marL="285750" marR="0" rtl="0" algn="l">
              <a:lnSpc>
                <a:spcPct val="120000"/>
              </a:lnSpc>
              <a:spcBef>
                <a:spcPts val="200"/>
              </a:spcBef>
              <a:spcAft>
                <a:spcPts val="0"/>
              </a:spcAft>
              <a:buClr>
                <a:schemeClr val="dk1"/>
              </a:buClr>
              <a:buFont typeface="Noto Sans Symbols"/>
              <a:buNone/>
            </a:pPr>
            <a:r>
              <a:t/>
            </a:r>
            <a:endParaRPr b="1" i="0" sz="3200" u="none" cap="none" strike="noStrike">
              <a:solidFill>
                <a:srgbClr val="000000"/>
              </a:solidFill>
              <a:latin typeface="Arimo"/>
              <a:ea typeface="Arimo"/>
              <a:cs typeface="Arimo"/>
              <a:sym typeface="Arimo"/>
            </a:endParaRPr>
          </a:p>
          <a:p>
            <a:pPr indent="-285750" lvl="0" marL="285750" marR="0" rtl="0" algn="l">
              <a:lnSpc>
                <a:spcPct val="120000"/>
              </a:lnSpc>
              <a:spcBef>
                <a:spcPts val="200"/>
              </a:spcBef>
              <a:spcAft>
                <a:spcPts val="0"/>
              </a:spcAft>
              <a:buClr>
                <a:srgbClr val="000000"/>
              </a:buClr>
              <a:buSzPct val="100000"/>
              <a:buFont typeface="Noto Sans Symbols"/>
              <a:buChar char="▪"/>
            </a:pPr>
            <a:r>
              <a:rPr b="1" i="0" lang="en-US" sz="3200" u="none" cap="none" strike="noStrike">
                <a:solidFill>
                  <a:srgbClr val="000000"/>
                </a:solidFill>
                <a:latin typeface="Arimo"/>
                <a:ea typeface="Arimo"/>
                <a:cs typeface="Arimo"/>
                <a:sym typeface="Arimo"/>
              </a:rPr>
              <a:t>Abilities - Don’t overestimate your abilities</a:t>
            </a:r>
          </a:p>
          <a:p>
            <a:pPr indent="-285750" lvl="0" marL="285750" marR="0" rtl="0" algn="l">
              <a:lnSpc>
                <a:spcPct val="120000"/>
              </a:lnSpc>
              <a:spcBef>
                <a:spcPts val="200"/>
              </a:spcBef>
              <a:spcAft>
                <a:spcPts val="0"/>
              </a:spcAft>
              <a:buClr>
                <a:schemeClr val="dk1"/>
              </a:buClr>
              <a:buFont typeface="Noto Sans Symbols"/>
              <a:buNone/>
            </a:pPr>
            <a:r>
              <a:t/>
            </a:r>
            <a:endParaRPr b="0" i="0" sz="2000" u="none" cap="none" strike="noStrike">
              <a:solidFill>
                <a:srgbClr val="000000"/>
              </a:solidFill>
              <a:latin typeface="Arimo"/>
              <a:ea typeface="Arimo"/>
              <a:cs typeface="Arimo"/>
              <a:sym typeface="Arimo"/>
            </a:endParaRPr>
          </a:p>
        </p:txBody>
      </p:sp>
      <p:pic>
        <p:nvPicPr>
          <p:cNvPr descr="C:\Users\dbking2\Desktop\imagesCA2GL0UY.jpg" id="812" name="Shape 812"/>
          <p:cNvPicPr preferRelativeResize="0"/>
          <p:nvPr/>
        </p:nvPicPr>
        <p:blipFill rotWithShape="1">
          <a:blip r:embed="rId3">
            <a:alphaModFix/>
          </a:blip>
          <a:srcRect b="0" l="0" r="0" t="0"/>
          <a:stretch/>
        </p:blipFill>
        <p:spPr>
          <a:xfrm>
            <a:off x="7543800" y="1752600"/>
            <a:ext cx="701674" cy="876300"/>
          </a:xfrm>
          <a:prstGeom prst="rect">
            <a:avLst/>
          </a:prstGeom>
          <a:noFill/>
          <a:ln>
            <a:noFill/>
          </a:ln>
        </p:spPr>
      </p:pic>
      <p:pic>
        <p:nvPicPr>
          <p:cNvPr descr="C:\Users\dbking2\Desktop\imagesCA2GL0UY.jpg" id="813" name="Shape 813"/>
          <p:cNvPicPr preferRelativeResize="0"/>
          <p:nvPr/>
        </p:nvPicPr>
        <p:blipFill rotWithShape="1">
          <a:blip r:embed="rId3">
            <a:alphaModFix/>
          </a:blip>
          <a:srcRect b="0" l="0" r="0" t="0"/>
          <a:stretch/>
        </p:blipFill>
        <p:spPr>
          <a:xfrm>
            <a:off x="8428038" y="4191000"/>
            <a:ext cx="703262" cy="876300"/>
          </a:xfrm>
          <a:prstGeom prst="rect">
            <a:avLst/>
          </a:prstGeom>
          <a:noFill/>
          <a:ln>
            <a:noFill/>
          </a:ln>
        </p:spPr>
      </p:pic>
      <p:pic>
        <p:nvPicPr>
          <p:cNvPr descr="C:\Users\dbking2\Desktop\imagesCA2GL0UY.jpg" id="814" name="Shape 814"/>
          <p:cNvPicPr preferRelativeResize="0"/>
          <p:nvPr/>
        </p:nvPicPr>
        <p:blipFill rotWithShape="1">
          <a:blip r:embed="rId3">
            <a:alphaModFix/>
          </a:blip>
          <a:srcRect b="0" l="0" r="0" t="0"/>
          <a:stretch/>
        </p:blipFill>
        <p:spPr>
          <a:xfrm>
            <a:off x="8485188" y="2952750"/>
            <a:ext cx="703262" cy="876300"/>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18" name="Shape 818"/>
        <p:cNvGrpSpPr/>
        <p:nvPr/>
      </p:nvGrpSpPr>
      <p:grpSpPr>
        <a:xfrm>
          <a:off x="0" y="0"/>
          <a:ext cx="0" cy="0"/>
          <a:chOff x="0" y="0"/>
          <a:chExt cx="0" cy="0"/>
        </a:xfrm>
      </p:grpSpPr>
      <p:sp>
        <p:nvSpPr>
          <p:cNvPr descr="cons_1206720688_1-7" id="819" name="Shape 819"/>
          <p:cNvSpPr/>
          <p:nvPr/>
        </p:nvSpPr>
        <p:spPr>
          <a:xfrm>
            <a:off x="0" y="0"/>
            <a:ext cx="9144000" cy="6858000"/>
          </a:xfrm>
          <a:prstGeom prst="rect">
            <a:avLst/>
          </a:prstGeom>
          <a:blipFill rotWithShape="1">
            <a:blip r:embed="rId3">
              <a:alphaModFix/>
            </a:blip>
            <a:stretch>
              <a:fillRect b="0" l="0" r="0" t="0"/>
            </a:stretch>
          </a:blipFill>
          <a:ln cap="flat" cmpd="sng" w="9525">
            <a:solidFill>
              <a:srgbClr val="FFFFFF"/>
            </a:solidFill>
            <a:prstDash val="solid"/>
            <a:miter/>
            <a:headEnd len="med" w="med" type="none"/>
            <a:tailEnd len="med" w="med" type="none"/>
          </a:ln>
        </p:spPr>
        <p:txBody>
          <a:bodyPr anchorCtr="0" anchor="t" bIns="45700" lIns="91425" rIns="91425" tIns="45700">
            <a:noAutofit/>
          </a:bodyPr>
          <a:lstStyle/>
          <a:p>
            <a:pPr indent="0" lvl="0" marL="0" marR="0" rtl="0" algn="l">
              <a:lnSpc>
                <a:spcPct val="100000"/>
              </a:lnSpc>
              <a:spcBef>
                <a:spcPts val="0"/>
              </a:spcBef>
              <a:spcAft>
                <a:spcPts val="0"/>
              </a:spcAft>
              <a:buClr>
                <a:schemeClr val="lt1"/>
              </a:buClr>
              <a:buFont typeface="Times New Roman"/>
              <a:buNone/>
            </a:pPr>
            <a:r>
              <a:t/>
            </a:r>
            <a:endParaRPr b="0" i="0" sz="2400" u="none" cap="none" strike="noStrike">
              <a:solidFill>
                <a:srgbClr val="FFFFFF"/>
              </a:solidFill>
              <a:latin typeface="Times New Roman"/>
              <a:ea typeface="Times New Roman"/>
              <a:cs typeface="Times New Roman"/>
              <a:sym typeface="Times New Roman"/>
            </a:endParaRPr>
          </a:p>
        </p:txBody>
      </p:sp>
      <p:sp>
        <p:nvSpPr>
          <p:cNvPr id="820" name="Shape 820"/>
          <p:cNvSpPr txBox="1"/>
          <p:nvPr/>
        </p:nvSpPr>
        <p:spPr>
          <a:xfrm>
            <a:off x="415925" y="1231900"/>
            <a:ext cx="7950199" cy="1108074"/>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FFFFFF"/>
              </a:buClr>
              <a:buSzPct val="25000"/>
              <a:buFont typeface="Arial"/>
              <a:buNone/>
            </a:pPr>
            <a:r>
              <a:rPr b="0" i="0" lang="en-US" sz="6600" u="none" cap="none" strike="noStrike">
                <a:solidFill>
                  <a:srgbClr val="FFFFFF"/>
                </a:solidFill>
                <a:latin typeface="Arial"/>
                <a:ea typeface="Arial"/>
                <a:cs typeface="Arial"/>
                <a:sym typeface="Arial"/>
              </a:rPr>
              <a:t>Risks and Remedies</a:t>
            </a: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24" name="Shape 824"/>
        <p:cNvGrpSpPr/>
        <p:nvPr/>
      </p:nvGrpSpPr>
      <p:grpSpPr>
        <a:xfrm>
          <a:off x="0" y="0"/>
          <a:ext cx="0" cy="0"/>
          <a:chOff x="0" y="0"/>
          <a:chExt cx="0" cy="0"/>
        </a:xfrm>
      </p:grpSpPr>
      <p:sp>
        <p:nvSpPr>
          <p:cNvPr id="825" name="Shape 825"/>
          <p:cNvSpPr txBox="1"/>
          <p:nvPr/>
        </p:nvSpPr>
        <p:spPr>
          <a:xfrm>
            <a:off x="587375" y="2030413"/>
            <a:ext cx="7772400" cy="679449"/>
          </a:xfrm>
          <a:prstGeom prst="rect">
            <a:avLst/>
          </a:prstGeom>
          <a:noFill/>
          <a:ln>
            <a:noFill/>
          </a:ln>
        </p:spPr>
        <p:txBody>
          <a:bodyPr anchorCtr="0" anchor="b" bIns="44450" lIns="90475" rIns="90475" tIns="44450">
            <a:noAutofit/>
          </a:bodyPr>
          <a:lstStyle/>
          <a:p>
            <a:pPr indent="0" lvl="0" marL="0" marR="0" rtl="0" algn="ctr">
              <a:lnSpc>
                <a:spcPct val="100000"/>
              </a:lnSpc>
              <a:spcBef>
                <a:spcPts val="0"/>
              </a:spcBef>
              <a:spcAft>
                <a:spcPts val="0"/>
              </a:spcAft>
              <a:buClr>
                <a:srgbClr val="FFFF00"/>
              </a:buClr>
              <a:buSzPct val="25000"/>
              <a:buFont typeface="Arial"/>
              <a:buNone/>
            </a:pPr>
            <a:r>
              <a:rPr b="1" i="0" lang="en-US" sz="7200" u="none" cap="none" strike="noStrike">
                <a:solidFill>
                  <a:srgbClr val="FFFF00"/>
                </a:solidFill>
                <a:latin typeface="Arial"/>
                <a:ea typeface="Arial"/>
                <a:cs typeface="Arial"/>
                <a:sym typeface="Arial"/>
              </a:rPr>
              <a:t>Enemy #1</a:t>
            </a:r>
          </a:p>
          <a:p>
            <a:pPr indent="0" lvl="0" marL="0" marR="0" rtl="0" algn="ctr">
              <a:lnSpc>
                <a:spcPct val="100000"/>
              </a:lnSpc>
              <a:spcBef>
                <a:spcPts val="0"/>
              </a:spcBef>
              <a:spcAft>
                <a:spcPts val="0"/>
              </a:spcAft>
              <a:buClr>
                <a:srgbClr val="FFFF00"/>
              </a:buClr>
              <a:buSzPct val="25000"/>
              <a:buFont typeface="Arial"/>
              <a:buNone/>
            </a:pPr>
            <a:r>
              <a:rPr b="1" i="0" lang="en-US" sz="3200" u="none" cap="none" strike="noStrike">
                <a:solidFill>
                  <a:srgbClr val="FFFF00"/>
                </a:solidFill>
                <a:latin typeface="Arial"/>
                <a:ea typeface="Arial"/>
                <a:cs typeface="Arial"/>
                <a:sym typeface="Arial"/>
              </a:rPr>
              <a:t>(Risk #1)</a:t>
            </a:r>
          </a:p>
        </p:txBody>
      </p:sp>
      <p:sp>
        <p:nvSpPr>
          <p:cNvPr id="826" name="Shape 826"/>
          <p:cNvSpPr txBox="1"/>
          <p:nvPr/>
        </p:nvSpPr>
        <p:spPr>
          <a:xfrm>
            <a:off x="6553200" y="6248400"/>
            <a:ext cx="1904999" cy="457200"/>
          </a:xfrm>
          <a:prstGeom prst="rect">
            <a:avLst/>
          </a:prstGeom>
          <a:noFill/>
          <a:ln>
            <a:noFill/>
          </a:ln>
        </p:spPr>
        <p:txBody>
          <a:bodyPr anchorCtr="0" anchor="t" bIns="45700" lIns="91425" rIns="91425" tIns="45700">
            <a:noAutofit/>
          </a:bodyPr>
          <a:lstStyle/>
          <a:p>
            <a:pPr indent="0" lvl="0" marL="0" marR="0" rtl="0" algn="r">
              <a:lnSpc>
                <a:spcPct val="100000"/>
              </a:lnSpc>
              <a:spcBef>
                <a:spcPts val="0"/>
              </a:spcBef>
              <a:spcAft>
                <a:spcPts val="0"/>
              </a:spcAft>
              <a:buClr>
                <a:srgbClr val="FFFFFF"/>
              </a:buClr>
              <a:buSzPct val="25000"/>
              <a:buFont typeface="Times New Roman"/>
              <a:buNone/>
            </a:pPr>
            <a:fld id="{00000000-1234-1234-1234-123412341234}" type="slidenum">
              <a:rPr b="0" i="0" lang="en-US" sz="1400" u="none" cap="none" strike="noStrike">
                <a:solidFill>
                  <a:srgbClr val="FFFFFF"/>
                </a:solidFill>
                <a:latin typeface="Times New Roman"/>
                <a:ea typeface="Times New Roman"/>
                <a:cs typeface="Times New Roman"/>
                <a:sym typeface="Times New Roman"/>
              </a:rPr>
              <a:t>‹#›</a:t>
            </a:fld>
          </a:p>
        </p:txBody>
      </p:sp>
      <p:sp>
        <p:nvSpPr>
          <p:cNvPr id="827" name="Shape 827"/>
          <p:cNvSpPr txBox="1"/>
          <p:nvPr/>
        </p:nvSpPr>
        <p:spPr>
          <a:xfrm>
            <a:off x="990600" y="2971800"/>
            <a:ext cx="7772400" cy="1320800"/>
          </a:xfrm>
          <a:prstGeom prst="rect">
            <a:avLst/>
          </a:prstGeom>
          <a:noFill/>
          <a:ln>
            <a:noFill/>
          </a:ln>
        </p:spPr>
        <p:txBody>
          <a:bodyPr anchorCtr="0" anchor="t" bIns="44450" lIns="90475" rIns="90475" tIns="44450">
            <a:noAutofit/>
          </a:bodyPr>
          <a:lstStyle/>
          <a:p>
            <a:pPr indent="-342900" lvl="0" marL="342900" marR="0" rtl="0" algn="l">
              <a:lnSpc>
                <a:spcPct val="100000"/>
              </a:lnSpc>
              <a:spcBef>
                <a:spcPts val="0"/>
              </a:spcBef>
              <a:spcAft>
                <a:spcPts val="0"/>
              </a:spcAft>
              <a:buClr>
                <a:srgbClr val="FFFF00"/>
              </a:buClr>
              <a:buSzPct val="25000"/>
              <a:buFont typeface="Arial"/>
              <a:buNone/>
            </a:pPr>
            <a:r>
              <a:rPr b="1" i="0" lang="en-US" sz="8000" u="none" cap="none" strike="noStrike">
                <a:solidFill>
                  <a:srgbClr val="FFFFFF"/>
                </a:solidFill>
                <a:latin typeface="Arial"/>
                <a:ea typeface="Arial"/>
                <a:cs typeface="Arial"/>
                <a:sym typeface="Arial"/>
              </a:rPr>
              <a:t>Complacency</a:t>
            </a:r>
          </a:p>
        </p:txBody>
      </p:sp>
      <p:sp>
        <p:nvSpPr>
          <p:cNvPr id="828" name="Shape 828"/>
          <p:cNvSpPr txBox="1"/>
          <p:nvPr/>
        </p:nvSpPr>
        <p:spPr>
          <a:xfrm>
            <a:off x="762000" y="4953000"/>
            <a:ext cx="8029575" cy="769938"/>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FFC000"/>
              </a:buClr>
              <a:buSzPct val="25000"/>
              <a:buFont typeface="Arial"/>
              <a:buNone/>
            </a:pPr>
            <a:r>
              <a:rPr b="1" i="0" lang="en-US" sz="4400" u="none" cap="none" strike="noStrike">
                <a:solidFill>
                  <a:srgbClr val="FFC000"/>
                </a:solidFill>
                <a:latin typeface="Arial"/>
                <a:ea typeface="Arial"/>
                <a:cs typeface="Arial"/>
                <a:sym typeface="Arial"/>
              </a:rPr>
              <a:t>It can all change in a second!</a:t>
            </a: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1">
                                  <p:stCondLst>
                                    <p:cond delay="0"/>
                                  </p:stCondLst>
                                  <p:childTnLst>
                                    <p:set>
                                      <p:cBhvr>
                                        <p:cTn dur="1" fill="hold">
                                          <p:stCondLst>
                                            <p:cond delay="0"/>
                                          </p:stCondLst>
                                        </p:cTn>
                                        <p:tgtEl>
                                          <p:spTgt spid="825"/>
                                        </p:tgtEl>
                                        <p:attrNameLst>
                                          <p:attrName>style.visibility</p:attrName>
                                        </p:attrNameLst>
                                      </p:cBhvr>
                                      <p:to>
                                        <p:strVal val="visible"/>
                                      </p:to>
                                    </p:set>
                                    <p:anim calcmode="lin" valueType="num">
                                      <p:cBhvr additive="base">
                                        <p:cTn dur="500"/>
                                        <p:tgtEl>
                                          <p:spTgt spid="825"/>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27">
                                            <p:txEl>
                                              <p:pRg end="0" st="0"/>
                                            </p:txEl>
                                          </p:spTgt>
                                        </p:tgtEl>
                                        <p:attrNameLst>
                                          <p:attrName>style.visibility</p:attrName>
                                        </p:attrNameLst>
                                      </p:cBhvr>
                                      <p:to>
                                        <p:strVal val="visible"/>
                                      </p:to>
                                    </p:set>
                                    <p:animEffect filter="fade" transition="in">
                                      <p:cBhvr>
                                        <p:cTn dur="500"/>
                                        <p:tgtEl>
                                          <p:spTgt spid="827">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28"/>
                                        </p:tgtEl>
                                        <p:attrNameLst>
                                          <p:attrName>style.visibility</p:attrName>
                                        </p:attrNameLst>
                                      </p:cBhvr>
                                      <p:to>
                                        <p:strVal val="visible"/>
                                      </p:to>
                                    </p:set>
                                    <p:animEffect filter="fade" transition="in">
                                      <p:cBhvr>
                                        <p:cTn dur="500"/>
                                        <p:tgtEl>
                                          <p:spTgt spid="82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32" name="Shape 832"/>
        <p:cNvGrpSpPr/>
        <p:nvPr/>
      </p:nvGrpSpPr>
      <p:grpSpPr>
        <a:xfrm>
          <a:off x="0" y="0"/>
          <a:ext cx="0" cy="0"/>
          <a:chOff x="0" y="0"/>
          <a:chExt cx="0" cy="0"/>
        </a:xfrm>
      </p:grpSpPr>
      <p:sp>
        <p:nvSpPr>
          <p:cNvPr id="833" name="Shape 833"/>
          <p:cNvSpPr txBox="1"/>
          <p:nvPr/>
        </p:nvSpPr>
        <p:spPr>
          <a:xfrm>
            <a:off x="442912" y="2033588"/>
            <a:ext cx="7772400" cy="677861"/>
          </a:xfrm>
          <a:prstGeom prst="rect">
            <a:avLst/>
          </a:prstGeom>
          <a:noFill/>
          <a:ln>
            <a:noFill/>
          </a:ln>
        </p:spPr>
        <p:txBody>
          <a:bodyPr anchorCtr="0" anchor="b" bIns="44450" lIns="90475" rIns="90475" tIns="44450">
            <a:noAutofit/>
          </a:bodyPr>
          <a:lstStyle/>
          <a:p>
            <a:pPr indent="0" lvl="0" marL="0" marR="0" rtl="0" algn="ctr">
              <a:lnSpc>
                <a:spcPct val="100000"/>
              </a:lnSpc>
              <a:spcBef>
                <a:spcPts val="0"/>
              </a:spcBef>
              <a:spcAft>
                <a:spcPts val="0"/>
              </a:spcAft>
              <a:buClr>
                <a:srgbClr val="FFFF00"/>
              </a:buClr>
              <a:buSzPct val="25000"/>
              <a:buFont typeface="Arial"/>
              <a:buNone/>
            </a:pPr>
            <a:r>
              <a:rPr b="1" i="0" lang="en-US" sz="7200" u="none" cap="none" strike="noStrike">
                <a:solidFill>
                  <a:srgbClr val="FFFF00"/>
                </a:solidFill>
                <a:latin typeface="Arial"/>
                <a:ea typeface="Arial"/>
                <a:cs typeface="Arial"/>
                <a:sym typeface="Arial"/>
              </a:rPr>
              <a:t>Ally #1</a:t>
            </a:r>
          </a:p>
          <a:p>
            <a:pPr indent="0" lvl="0" marL="0" marR="0" rtl="0" algn="ctr">
              <a:lnSpc>
                <a:spcPct val="100000"/>
              </a:lnSpc>
              <a:spcBef>
                <a:spcPts val="0"/>
              </a:spcBef>
              <a:spcAft>
                <a:spcPts val="0"/>
              </a:spcAft>
              <a:buClr>
                <a:srgbClr val="FFFF00"/>
              </a:buClr>
              <a:buSzPct val="25000"/>
              <a:buFont typeface="Arial"/>
              <a:buNone/>
            </a:pPr>
            <a:r>
              <a:rPr b="1" i="0" lang="en-US" sz="2800" u="none" cap="none" strike="noStrike">
                <a:solidFill>
                  <a:srgbClr val="FFFF00"/>
                </a:solidFill>
                <a:latin typeface="Arial"/>
                <a:ea typeface="Arial"/>
                <a:cs typeface="Arial"/>
                <a:sym typeface="Arial"/>
              </a:rPr>
              <a:t>(</a:t>
            </a:r>
            <a:r>
              <a:rPr b="1" i="0" lang="en-US" sz="3200" u="none" cap="none" strike="noStrike">
                <a:solidFill>
                  <a:srgbClr val="FFFF00"/>
                </a:solidFill>
                <a:latin typeface="Arial"/>
                <a:ea typeface="Arial"/>
                <a:cs typeface="Arial"/>
                <a:sym typeface="Arial"/>
              </a:rPr>
              <a:t>Remedy</a:t>
            </a:r>
            <a:r>
              <a:rPr b="1" i="0" lang="en-US" sz="2800" u="none" cap="none" strike="noStrike">
                <a:solidFill>
                  <a:srgbClr val="FFFF00"/>
                </a:solidFill>
                <a:latin typeface="Arial"/>
                <a:ea typeface="Arial"/>
                <a:cs typeface="Arial"/>
                <a:sym typeface="Arial"/>
              </a:rPr>
              <a:t> #1)</a:t>
            </a:r>
          </a:p>
        </p:txBody>
      </p:sp>
      <p:sp>
        <p:nvSpPr>
          <p:cNvPr id="834" name="Shape 834"/>
          <p:cNvSpPr txBox="1"/>
          <p:nvPr/>
        </p:nvSpPr>
        <p:spPr>
          <a:xfrm>
            <a:off x="6553200" y="6248400"/>
            <a:ext cx="1904999" cy="457200"/>
          </a:xfrm>
          <a:prstGeom prst="rect">
            <a:avLst/>
          </a:prstGeom>
          <a:noFill/>
          <a:ln>
            <a:noFill/>
          </a:ln>
        </p:spPr>
        <p:txBody>
          <a:bodyPr anchorCtr="0" anchor="t" bIns="45700" lIns="91425" rIns="91425" tIns="45700">
            <a:noAutofit/>
          </a:bodyPr>
          <a:lstStyle/>
          <a:p>
            <a:pPr indent="0" lvl="0" marL="0" marR="0" rtl="0" algn="r">
              <a:lnSpc>
                <a:spcPct val="100000"/>
              </a:lnSpc>
              <a:spcBef>
                <a:spcPts val="0"/>
              </a:spcBef>
              <a:spcAft>
                <a:spcPts val="0"/>
              </a:spcAft>
              <a:buClr>
                <a:srgbClr val="FFFFFF"/>
              </a:buClr>
              <a:buSzPct val="25000"/>
              <a:buFont typeface="Times New Roman"/>
              <a:buNone/>
            </a:pPr>
            <a:fld id="{00000000-1234-1234-1234-123412341234}" type="slidenum">
              <a:rPr b="0" i="0" lang="en-US" sz="1400" u="none" cap="none" strike="noStrike">
                <a:solidFill>
                  <a:srgbClr val="FFFFFF"/>
                </a:solidFill>
                <a:latin typeface="Times New Roman"/>
                <a:ea typeface="Times New Roman"/>
                <a:cs typeface="Times New Roman"/>
                <a:sym typeface="Times New Roman"/>
              </a:rPr>
              <a:t>‹#›</a:t>
            </a:fld>
          </a:p>
        </p:txBody>
      </p:sp>
      <p:sp>
        <p:nvSpPr>
          <p:cNvPr id="835" name="Shape 835"/>
          <p:cNvSpPr txBox="1"/>
          <p:nvPr/>
        </p:nvSpPr>
        <p:spPr>
          <a:xfrm>
            <a:off x="990600" y="2971800"/>
            <a:ext cx="7772400" cy="1320800"/>
          </a:xfrm>
          <a:prstGeom prst="rect">
            <a:avLst/>
          </a:prstGeom>
          <a:noFill/>
          <a:ln>
            <a:noFill/>
          </a:ln>
        </p:spPr>
        <p:txBody>
          <a:bodyPr anchorCtr="0" anchor="t" bIns="44450" lIns="90475" rIns="90475" tIns="44450">
            <a:noAutofit/>
          </a:bodyPr>
          <a:lstStyle/>
          <a:p>
            <a:pPr indent="-342900" lvl="0" marL="342900" marR="0" rtl="0" algn="l">
              <a:lnSpc>
                <a:spcPct val="100000"/>
              </a:lnSpc>
              <a:spcBef>
                <a:spcPts val="0"/>
              </a:spcBef>
              <a:spcAft>
                <a:spcPts val="0"/>
              </a:spcAft>
              <a:buClr>
                <a:srgbClr val="FFFF00"/>
              </a:buClr>
              <a:buSzPct val="25000"/>
              <a:buFont typeface="Arial"/>
              <a:buNone/>
            </a:pPr>
            <a:r>
              <a:rPr b="1" i="0" lang="en-US" sz="8000" u="none" cap="none" strike="noStrike">
                <a:solidFill>
                  <a:srgbClr val="FFFFFF"/>
                </a:solidFill>
                <a:latin typeface="Arial"/>
                <a:ea typeface="Arial"/>
                <a:cs typeface="Arial"/>
                <a:sym typeface="Arial"/>
              </a:rPr>
              <a:t>Engagement</a:t>
            </a:r>
          </a:p>
        </p:txBody>
      </p:sp>
      <p:sp>
        <p:nvSpPr>
          <p:cNvPr id="836" name="Shape 836"/>
          <p:cNvSpPr txBox="1"/>
          <p:nvPr/>
        </p:nvSpPr>
        <p:spPr>
          <a:xfrm>
            <a:off x="573087" y="4910137"/>
            <a:ext cx="8189912" cy="1954212"/>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FFC000"/>
              </a:buClr>
              <a:buSzPct val="25000"/>
              <a:buFont typeface="Arial"/>
              <a:buNone/>
            </a:pPr>
            <a:r>
              <a:rPr b="1" i="0" lang="en-US" sz="4800" u="none" cap="none" strike="noStrike">
                <a:solidFill>
                  <a:srgbClr val="FFC000"/>
                </a:solidFill>
                <a:latin typeface="Arial"/>
                <a:ea typeface="Arial"/>
                <a:cs typeface="Arial"/>
                <a:sym typeface="Arial"/>
              </a:rPr>
              <a:t>Lead by Example!</a:t>
            </a:r>
          </a:p>
          <a:p>
            <a:pPr indent="0" lvl="0" marL="0" marR="0" rtl="0" algn="ctr">
              <a:lnSpc>
                <a:spcPct val="100000"/>
              </a:lnSpc>
              <a:spcBef>
                <a:spcPts val="0"/>
              </a:spcBef>
              <a:spcAft>
                <a:spcPts val="0"/>
              </a:spcAft>
              <a:buClr>
                <a:schemeClr val="lt1"/>
              </a:buClr>
              <a:buFont typeface="Arial"/>
              <a:buNone/>
            </a:pPr>
            <a:r>
              <a:t/>
            </a:r>
            <a:endParaRPr b="1" i="0" sz="900" u="none" cap="none" strike="noStrike">
              <a:solidFill>
                <a:srgbClr val="FFC000"/>
              </a:solidFill>
              <a:latin typeface="Arial"/>
              <a:ea typeface="Arial"/>
              <a:cs typeface="Arial"/>
              <a:sym typeface="Arial"/>
            </a:endParaRPr>
          </a:p>
          <a:p>
            <a:pPr indent="0" lvl="0" marL="0" marR="0" rtl="0" algn="l">
              <a:lnSpc>
                <a:spcPct val="100000"/>
              </a:lnSpc>
              <a:spcBef>
                <a:spcPts val="0"/>
              </a:spcBef>
              <a:spcAft>
                <a:spcPts val="0"/>
              </a:spcAft>
              <a:buClr>
                <a:srgbClr val="FFFF00"/>
              </a:buClr>
              <a:buSzPct val="25000"/>
              <a:buFont typeface="Arial"/>
              <a:buNone/>
            </a:pPr>
            <a:r>
              <a:rPr b="1" i="0" lang="en-US" sz="3200" u="none" cap="none" strike="noStrike">
                <a:solidFill>
                  <a:srgbClr val="FFFF00"/>
                </a:solidFill>
                <a:latin typeface="Arial"/>
                <a:ea typeface="Arial"/>
                <a:cs typeface="Arial"/>
                <a:sym typeface="Arial"/>
              </a:rPr>
              <a:t>Promotes trust and an environment that </a:t>
            </a:r>
          </a:p>
          <a:p>
            <a:pPr indent="0" lvl="0" marL="0" marR="0" rtl="0" algn="ctr">
              <a:lnSpc>
                <a:spcPct val="100000"/>
              </a:lnSpc>
              <a:spcBef>
                <a:spcPts val="0"/>
              </a:spcBef>
              <a:spcAft>
                <a:spcPts val="0"/>
              </a:spcAft>
              <a:buClr>
                <a:srgbClr val="FFFF00"/>
              </a:buClr>
              <a:buSzPct val="25000"/>
              <a:buFont typeface="Arial"/>
              <a:buNone/>
            </a:pPr>
            <a:r>
              <a:rPr b="1" i="0" lang="en-US" sz="3200" u="none" cap="none" strike="noStrike">
                <a:solidFill>
                  <a:srgbClr val="FFFF00"/>
                </a:solidFill>
                <a:latin typeface="Arial"/>
                <a:ea typeface="Arial"/>
                <a:cs typeface="Arial"/>
                <a:sym typeface="Arial"/>
              </a:rPr>
              <a:t>supports long term success.</a:t>
            </a: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1">
                                  <p:stCondLst>
                                    <p:cond delay="0"/>
                                  </p:stCondLst>
                                  <p:childTnLst>
                                    <p:set>
                                      <p:cBhvr>
                                        <p:cTn dur="1" fill="hold">
                                          <p:stCondLst>
                                            <p:cond delay="0"/>
                                          </p:stCondLst>
                                        </p:cTn>
                                        <p:tgtEl>
                                          <p:spTgt spid="833"/>
                                        </p:tgtEl>
                                        <p:attrNameLst>
                                          <p:attrName>style.visibility</p:attrName>
                                        </p:attrNameLst>
                                      </p:cBhvr>
                                      <p:to>
                                        <p:strVal val="visible"/>
                                      </p:to>
                                    </p:set>
                                    <p:anim calcmode="lin" valueType="num">
                                      <p:cBhvr additive="base">
                                        <p:cTn dur="500"/>
                                        <p:tgtEl>
                                          <p:spTgt spid="833"/>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35">
                                            <p:txEl>
                                              <p:pRg end="0" st="0"/>
                                            </p:txEl>
                                          </p:spTgt>
                                        </p:tgtEl>
                                        <p:attrNameLst>
                                          <p:attrName>style.visibility</p:attrName>
                                        </p:attrNameLst>
                                      </p:cBhvr>
                                      <p:to>
                                        <p:strVal val="visible"/>
                                      </p:to>
                                    </p:set>
                                    <p:animEffect filter="fade" transition="in">
                                      <p:cBhvr>
                                        <p:cTn dur="500"/>
                                        <p:tgtEl>
                                          <p:spTgt spid="835">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36"/>
                                        </p:tgtEl>
                                        <p:attrNameLst>
                                          <p:attrName>style.visibility</p:attrName>
                                        </p:attrNameLst>
                                      </p:cBhvr>
                                      <p:to>
                                        <p:strVal val="visible"/>
                                      </p:to>
                                    </p:set>
                                    <p:animEffect filter="fade" transition="in">
                                      <p:cBhvr>
                                        <p:cTn dur="500"/>
                                        <p:tgtEl>
                                          <p:spTgt spid="83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40" name="Shape 840"/>
        <p:cNvGrpSpPr/>
        <p:nvPr/>
      </p:nvGrpSpPr>
      <p:grpSpPr>
        <a:xfrm>
          <a:off x="0" y="0"/>
          <a:ext cx="0" cy="0"/>
          <a:chOff x="0" y="0"/>
          <a:chExt cx="0" cy="0"/>
        </a:xfrm>
      </p:grpSpPr>
      <p:pic>
        <p:nvPicPr>
          <p:cNvPr id="841" name="Shape 841"/>
          <p:cNvPicPr preferRelativeResize="0"/>
          <p:nvPr/>
        </p:nvPicPr>
        <p:blipFill rotWithShape="1">
          <a:blip r:embed="rId3">
            <a:alphaModFix/>
          </a:blip>
          <a:srcRect b="0" l="0" r="0" t="0"/>
          <a:stretch/>
        </p:blipFill>
        <p:spPr>
          <a:xfrm>
            <a:off x="1371600" y="1371600"/>
            <a:ext cx="6324600" cy="5059362"/>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45" name="Shape 845"/>
        <p:cNvGrpSpPr/>
        <p:nvPr/>
      </p:nvGrpSpPr>
      <p:grpSpPr>
        <a:xfrm>
          <a:off x="0" y="0"/>
          <a:ext cx="0" cy="0"/>
          <a:chOff x="0" y="0"/>
          <a:chExt cx="0" cy="0"/>
        </a:xfrm>
      </p:grpSpPr>
      <p:sp>
        <p:nvSpPr>
          <p:cNvPr id="846" name="Shape 846"/>
          <p:cNvSpPr txBox="1"/>
          <p:nvPr/>
        </p:nvSpPr>
        <p:spPr>
          <a:xfrm>
            <a:off x="6553200" y="6248400"/>
            <a:ext cx="1904999" cy="457200"/>
          </a:xfrm>
          <a:prstGeom prst="rect">
            <a:avLst/>
          </a:prstGeom>
          <a:noFill/>
          <a:ln>
            <a:noFill/>
          </a:ln>
        </p:spPr>
        <p:txBody>
          <a:bodyPr anchorCtr="0" anchor="t" bIns="45700" lIns="91425" rIns="91425" tIns="45700">
            <a:noAutofit/>
          </a:bodyPr>
          <a:lstStyle/>
          <a:p>
            <a:pPr indent="0" lvl="0" marL="0" marR="0" rtl="0" algn="r">
              <a:lnSpc>
                <a:spcPct val="100000"/>
              </a:lnSpc>
              <a:spcBef>
                <a:spcPts val="0"/>
              </a:spcBef>
              <a:spcAft>
                <a:spcPts val="0"/>
              </a:spcAft>
              <a:buClr>
                <a:srgbClr val="FFFFFF"/>
              </a:buClr>
              <a:buSzPct val="25000"/>
              <a:buFont typeface="Times New Roman"/>
              <a:buNone/>
            </a:pPr>
            <a:fld id="{00000000-1234-1234-1234-123412341234}" type="slidenum">
              <a:rPr b="0" i="0" lang="en-US" sz="1400" u="none" cap="none" strike="noStrike">
                <a:solidFill>
                  <a:srgbClr val="FFFFFF"/>
                </a:solidFill>
                <a:latin typeface="Times New Roman"/>
                <a:ea typeface="Times New Roman"/>
                <a:cs typeface="Times New Roman"/>
                <a:sym typeface="Times New Roman"/>
              </a:rPr>
              <a:t>‹#›</a:t>
            </a:fld>
          </a:p>
        </p:txBody>
      </p:sp>
      <p:sp>
        <p:nvSpPr>
          <p:cNvPr id="847" name="Shape 847"/>
          <p:cNvSpPr txBox="1"/>
          <p:nvPr/>
        </p:nvSpPr>
        <p:spPr>
          <a:xfrm>
            <a:off x="685800" y="2130425"/>
            <a:ext cx="7772400" cy="1470024"/>
          </a:xfrm>
          <a:prstGeom prst="rect">
            <a:avLst/>
          </a:prstGeom>
          <a:noFill/>
          <a:ln>
            <a:noFill/>
          </a:ln>
        </p:spPr>
        <p:txBody>
          <a:bodyPr anchorCtr="0" anchor="b" bIns="44450" lIns="90475" rIns="90475" tIns="44450">
            <a:noAutofit/>
          </a:bodyPr>
          <a:lstStyle/>
          <a:p>
            <a:pPr indent="0" lvl="0" marL="0" marR="0" rtl="0" algn="ctr">
              <a:lnSpc>
                <a:spcPct val="100000"/>
              </a:lnSpc>
              <a:spcBef>
                <a:spcPts val="0"/>
              </a:spcBef>
              <a:spcAft>
                <a:spcPts val="0"/>
              </a:spcAft>
              <a:buClr>
                <a:srgbClr val="FFFF00"/>
              </a:buClr>
              <a:buSzPct val="25000"/>
              <a:buFont typeface="Arial"/>
              <a:buNone/>
            </a:pPr>
            <a:r>
              <a:rPr b="1" i="0" lang="en-US" sz="8000" u="none" cap="none" strike="noStrike">
                <a:solidFill>
                  <a:srgbClr val="FFFF00"/>
                </a:solidFill>
                <a:latin typeface="Arial"/>
                <a:ea typeface="Arial"/>
                <a:cs typeface="Arial"/>
                <a:sym typeface="Arial"/>
              </a:rPr>
              <a:t>The End</a:t>
            </a: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51" name="Shape 851"/>
        <p:cNvGrpSpPr/>
        <p:nvPr/>
      </p:nvGrpSpPr>
      <p:grpSpPr>
        <a:xfrm>
          <a:off x="0" y="0"/>
          <a:ext cx="0" cy="0"/>
          <a:chOff x="0" y="0"/>
          <a:chExt cx="0" cy="0"/>
        </a:xfrm>
      </p:grpSpPr>
      <p:pic>
        <p:nvPicPr>
          <p:cNvPr descr="C:\Users\dbking2\AppData\Local\Microsoft\Windows\Temporary Internet Files\Content.Outlook\UL1A99YP\ACD11-0077-039 (2).jpg" id="852" name="Shape 852"/>
          <p:cNvPicPr preferRelativeResize="0"/>
          <p:nvPr/>
        </p:nvPicPr>
        <p:blipFill rotWithShape="1">
          <a:blip r:embed="rId3">
            <a:alphaModFix/>
          </a:blip>
          <a:srcRect b="0" l="0" r="0" t="0"/>
          <a:stretch/>
        </p:blipFill>
        <p:spPr>
          <a:xfrm>
            <a:off x="0" y="685800"/>
            <a:ext cx="9144000" cy="6172199"/>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56" name="Shape 856"/>
        <p:cNvGrpSpPr/>
        <p:nvPr/>
      </p:nvGrpSpPr>
      <p:grpSpPr>
        <a:xfrm>
          <a:off x="0" y="0"/>
          <a:ext cx="0" cy="0"/>
          <a:chOff x="0" y="0"/>
          <a:chExt cx="0" cy="0"/>
        </a:xfrm>
      </p:grpSpPr>
      <p:sp>
        <p:nvSpPr>
          <p:cNvPr id="857" name="Shape 857"/>
          <p:cNvSpPr txBox="1"/>
          <p:nvPr>
            <p:ph type="title"/>
          </p:nvPr>
        </p:nvSpPr>
        <p:spPr>
          <a:xfrm>
            <a:off x="685800" y="609600"/>
            <a:ext cx="7772400" cy="609599"/>
          </a:xfrm>
          <a:prstGeom prst="rect">
            <a:avLst/>
          </a:prstGeom>
          <a:noFill/>
          <a:ln>
            <a:noFill/>
          </a:ln>
        </p:spPr>
        <p:txBody>
          <a:bodyPr anchorCtr="0" anchor="ctr" bIns="45700" lIns="91425" rIns="91425" tIns="45700">
            <a:noAutofit/>
          </a:bodyPr>
          <a:lstStyle/>
          <a:p>
            <a:pPr indent="0" lvl="0" marL="0" marR="0" rtl="0" algn="ctr">
              <a:spcBef>
                <a:spcPts val="0"/>
              </a:spcBef>
              <a:spcAft>
                <a:spcPts val="0"/>
              </a:spcAft>
              <a:buSzPct val="25000"/>
              <a:buNone/>
            </a:pPr>
            <a:r>
              <a:t/>
            </a:r>
            <a:endParaRPr b="1" i="0" sz="3200" u="none" cap="none" strike="noStrike">
              <a:solidFill>
                <a:srgbClr val="FF3300"/>
              </a:solidFill>
              <a:latin typeface="Arimo"/>
              <a:ea typeface="Arimo"/>
              <a:cs typeface="Arimo"/>
              <a:sym typeface="Arimo"/>
            </a:endParaRPr>
          </a:p>
        </p:txBody>
      </p:sp>
      <p:sp>
        <p:nvSpPr>
          <p:cNvPr id="858" name="Shape 858"/>
          <p:cNvSpPr txBox="1"/>
          <p:nvPr>
            <p:ph idx="10" type="dt"/>
          </p:nvPr>
        </p:nvSpPr>
        <p:spPr>
          <a:xfrm>
            <a:off x="685800" y="6248400"/>
            <a:ext cx="3200399" cy="4572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Times New Roman"/>
              <a:buNone/>
            </a:pPr>
            <a:r>
              <a:rPr b="0" i="0" lang="en-US" sz="1400" u="none" cap="none" strike="noStrike">
                <a:solidFill>
                  <a:srgbClr val="000000"/>
                </a:solidFill>
                <a:latin typeface="Times New Roman"/>
                <a:ea typeface="Times New Roman"/>
                <a:cs typeface="Times New Roman"/>
                <a:sym typeface="Times New Roman"/>
              </a:rPr>
              <a:t>VPPPA Region IX Conference</a:t>
            </a:r>
          </a:p>
        </p:txBody>
      </p:sp>
      <p:sp>
        <p:nvSpPr>
          <p:cNvPr id="859" name="Shape 859"/>
          <p:cNvSpPr txBox="1"/>
          <p:nvPr>
            <p:ph idx="12" type="sldNum"/>
          </p:nvPr>
        </p:nvSpPr>
        <p:spPr>
          <a:xfrm>
            <a:off x="6553200" y="6248400"/>
            <a:ext cx="1904999" cy="457200"/>
          </a:xfrm>
          <a:prstGeom prst="rect">
            <a:avLst/>
          </a:prstGeom>
          <a:noFill/>
          <a:ln>
            <a:noFill/>
          </a:ln>
        </p:spPr>
        <p:txBody>
          <a:bodyPr anchorCtr="0" anchor="t" bIns="45700" lIns="91425" rIns="91425" tIns="45700">
            <a:noAutofit/>
          </a:bodyPr>
          <a:lstStyle/>
          <a:p>
            <a:pPr indent="0" lvl="0" marL="0" marR="0" rtl="0" algn="r">
              <a:lnSpc>
                <a:spcPct val="100000"/>
              </a:lnSpc>
              <a:spcBef>
                <a:spcPts val="0"/>
              </a:spcBef>
              <a:spcAft>
                <a:spcPts val="0"/>
              </a:spcAft>
              <a:buClr>
                <a:srgbClr val="000000"/>
              </a:buClr>
              <a:buSzPct val="25000"/>
              <a:buFont typeface="Times New Roman"/>
              <a:buNone/>
            </a:pPr>
            <a:fld id="{00000000-1234-1234-1234-123412341234}" type="slidenum">
              <a:rPr b="0" i="0" lang="en-US" sz="1400" u="none" cap="none" strike="noStrike">
                <a:solidFill>
                  <a:srgbClr val="000000"/>
                </a:solidFill>
                <a:latin typeface="Times New Roman"/>
                <a:ea typeface="Times New Roman"/>
                <a:cs typeface="Times New Roman"/>
                <a:sym typeface="Times New Roman"/>
              </a:rPr>
              <a:t>‹#›</a:t>
            </a:fld>
          </a:p>
        </p:txBody>
      </p:sp>
      <p:pic>
        <p:nvPicPr>
          <p:cNvPr descr="C:\Users\dbking2\Pictures\11-24-2009\DSC00063.JPG" id="860" name="Shape 860"/>
          <p:cNvPicPr preferRelativeResize="0"/>
          <p:nvPr/>
        </p:nvPicPr>
        <p:blipFill rotWithShape="1">
          <a:blip r:embed="rId3">
            <a:alphaModFix/>
          </a:blip>
          <a:srcRect b="0" l="0" r="0" t="0"/>
          <a:stretch/>
        </p:blipFill>
        <p:spPr>
          <a:xfrm>
            <a:off x="-76200" y="650875"/>
            <a:ext cx="9220200" cy="62071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14" name="Shape 414"/>
        <p:cNvGrpSpPr/>
        <p:nvPr/>
      </p:nvGrpSpPr>
      <p:grpSpPr>
        <a:xfrm>
          <a:off x="0" y="0"/>
          <a:ext cx="0" cy="0"/>
          <a:chOff x="0" y="0"/>
          <a:chExt cx="0" cy="0"/>
        </a:xfrm>
      </p:grpSpPr>
      <p:pic>
        <p:nvPicPr>
          <p:cNvPr descr="http://i965.photobucket.com/albums/ae136/MIKEFROMFL/money-stack-psd6051.png" id="415" name="Shape 415"/>
          <p:cNvPicPr preferRelativeResize="0"/>
          <p:nvPr/>
        </p:nvPicPr>
        <p:blipFill rotWithShape="1">
          <a:blip r:embed="rId3">
            <a:alphaModFix/>
          </a:blip>
          <a:srcRect b="0" l="0" r="0" t="0"/>
          <a:stretch/>
        </p:blipFill>
        <p:spPr>
          <a:xfrm>
            <a:off x="533400" y="0"/>
            <a:ext cx="8068232" cy="6858000"/>
          </a:xfrm>
          <a:prstGeom prst="rect">
            <a:avLst/>
          </a:prstGeom>
          <a:noFill/>
          <a:ln>
            <a:noFill/>
          </a:ln>
        </p:spPr>
      </p:pic>
      <p:pic>
        <p:nvPicPr>
          <p:cNvPr id="416" name="Shape 416"/>
          <p:cNvPicPr preferRelativeResize="0"/>
          <p:nvPr/>
        </p:nvPicPr>
        <p:blipFill rotWithShape="1">
          <a:blip r:embed="rId4">
            <a:alphaModFix/>
          </a:blip>
          <a:srcRect b="0" l="0" r="0" t="0"/>
          <a:stretch/>
        </p:blipFill>
        <p:spPr>
          <a:xfrm>
            <a:off x="0" y="0"/>
            <a:ext cx="9143998" cy="6858000"/>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64" name="Shape 864"/>
        <p:cNvGrpSpPr/>
        <p:nvPr/>
      </p:nvGrpSpPr>
      <p:grpSpPr>
        <a:xfrm>
          <a:off x="0" y="0"/>
          <a:ext cx="0" cy="0"/>
          <a:chOff x="0" y="0"/>
          <a:chExt cx="0" cy="0"/>
        </a:xfrm>
      </p:grpSpPr>
      <p:sp>
        <p:nvSpPr>
          <p:cNvPr id="865" name="Shape 865"/>
          <p:cNvSpPr txBox="1"/>
          <p:nvPr>
            <p:ph type="ctrTitle"/>
          </p:nvPr>
        </p:nvSpPr>
        <p:spPr>
          <a:xfrm>
            <a:off x="609600" y="2743200"/>
            <a:ext cx="7772400" cy="1470024"/>
          </a:xfrm>
          <a:prstGeom prst="rect">
            <a:avLst/>
          </a:prstGeom>
          <a:noFill/>
          <a:ln>
            <a:noFill/>
          </a:ln>
        </p:spPr>
        <p:txBody>
          <a:bodyPr anchorCtr="0" anchor="ctr" bIns="45700" lIns="91425" rIns="91425" tIns="45700">
            <a:noAutofit/>
          </a:bodyPr>
          <a:lstStyle/>
          <a:p>
            <a:pPr indent="0" lvl="0" marL="0" marR="0" rtl="0" algn="ctr">
              <a:spcBef>
                <a:spcPts val="0"/>
              </a:spcBef>
              <a:spcAft>
                <a:spcPts val="0"/>
              </a:spcAft>
              <a:buSzPct val="25000"/>
              <a:buNone/>
            </a:pPr>
            <a:br>
              <a:rPr b="1" i="0" lang="en-US" sz="6000" u="none" cap="none" strike="noStrike">
                <a:solidFill>
                  <a:srgbClr val="00B050"/>
                </a:solidFill>
                <a:latin typeface="Arimo"/>
                <a:ea typeface="Arimo"/>
                <a:cs typeface="Arimo"/>
                <a:sym typeface="Arimo"/>
              </a:rPr>
            </a:br>
            <a:r>
              <a:rPr b="1" i="0" lang="en-US" sz="6000" u="none" cap="none" strike="noStrike">
                <a:solidFill>
                  <a:srgbClr val="00B050"/>
                </a:solidFill>
                <a:latin typeface="Arimo"/>
                <a:ea typeface="Arimo"/>
                <a:cs typeface="Arimo"/>
                <a:sym typeface="Arimo"/>
              </a:rPr>
              <a:t>Be careful out there!</a:t>
            </a:r>
            <a:br>
              <a:rPr b="1" i="0" lang="en-US" sz="6000" u="none" cap="none" strike="noStrike">
                <a:solidFill>
                  <a:srgbClr val="00B050"/>
                </a:solidFill>
                <a:latin typeface="Arimo"/>
                <a:ea typeface="Arimo"/>
                <a:cs typeface="Arimo"/>
                <a:sym typeface="Arimo"/>
              </a:rPr>
            </a:br>
            <a:br>
              <a:rPr b="1" i="0" lang="en-US" sz="6000" u="none" cap="none" strike="noStrike">
                <a:solidFill>
                  <a:srgbClr val="00B050"/>
                </a:solidFill>
                <a:latin typeface="Arimo"/>
                <a:ea typeface="Arimo"/>
                <a:cs typeface="Arimo"/>
                <a:sym typeface="Arimo"/>
              </a:rPr>
            </a:br>
            <a:br>
              <a:rPr b="1" i="0" lang="en-US" sz="6000" u="none" cap="none" strike="noStrike">
                <a:solidFill>
                  <a:srgbClr val="00B050"/>
                </a:solidFill>
                <a:latin typeface="Arimo"/>
                <a:ea typeface="Arimo"/>
                <a:cs typeface="Arimo"/>
                <a:sym typeface="Arimo"/>
              </a:rPr>
            </a:br>
            <a:r>
              <a:rPr b="1" i="0" lang="en-US" sz="2000" u="none" cap="none" strike="noStrike">
                <a:solidFill>
                  <a:srgbClr val="00B050"/>
                </a:solidFill>
                <a:latin typeface="Arimo"/>
                <a:ea typeface="Arimo"/>
                <a:cs typeface="Arimo"/>
                <a:sym typeface="Arimo"/>
              </a:rPr>
              <a:t>Mission Success Starts With Safety</a:t>
            </a: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69" name="Shape 869"/>
        <p:cNvGrpSpPr/>
        <p:nvPr/>
      </p:nvGrpSpPr>
      <p:grpSpPr>
        <a:xfrm>
          <a:off x="0" y="0"/>
          <a:ext cx="0" cy="0"/>
          <a:chOff x="0" y="0"/>
          <a:chExt cx="0" cy="0"/>
        </a:xfrm>
      </p:grpSpPr>
      <p:sp>
        <p:nvSpPr>
          <p:cNvPr id="870" name="Shape 870"/>
          <p:cNvSpPr txBox="1"/>
          <p:nvPr>
            <p:ph type="title"/>
          </p:nvPr>
        </p:nvSpPr>
        <p:spPr>
          <a:xfrm>
            <a:off x="838200" y="1267096"/>
            <a:ext cx="7772400" cy="1143000"/>
          </a:xfrm>
          <a:prstGeom prst="rect">
            <a:avLst/>
          </a:prstGeom>
          <a:noFill/>
          <a:ln>
            <a:noFill/>
          </a:ln>
        </p:spPr>
        <p:txBody>
          <a:bodyPr anchorCtr="0" anchor="ctr" bIns="45700" lIns="91425" rIns="91425" tIns="45700">
            <a:noAutofit/>
          </a:bodyPr>
          <a:lstStyle/>
          <a:p>
            <a:pPr indent="0" lvl="0" marL="0" marR="0" rtl="0" algn="l">
              <a:spcBef>
                <a:spcPts val="0"/>
              </a:spcBef>
              <a:spcAft>
                <a:spcPts val="0"/>
              </a:spcAft>
              <a:buSzPct val="25000"/>
              <a:buNone/>
            </a:pPr>
            <a:r>
              <a:rPr b="0" i="0" lang="en-US" sz="3100" u="none" cap="none" strike="noStrike">
                <a:solidFill>
                  <a:srgbClr val="333399"/>
                </a:solidFill>
                <a:latin typeface="Helvetica Neue"/>
                <a:ea typeface="Helvetica Neue"/>
                <a:cs typeface="Helvetica Neue"/>
                <a:sym typeface="Helvetica Neue"/>
              </a:rPr>
              <a:t>Security Briefing</a:t>
            </a:r>
          </a:p>
        </p:txBody>
      </p:sp>
      <p:sp>
        <p:nvSpPr>
          <p:cNvPr id="871" name="Shape 871"/>
          <p:cNvSpPr txBox="1"/>
          <p:nvPr>
            <p:ph idx="1" type="body"/>
          </p:nvPr>
        </p:nvSpPr>
        <p:spPr>
          <a:xfrm>
            <a:off x="838200" y="2410097"/>
            <a:ext cx="7772400" cy="4114800"/>
          </a:xfrm>
          <a:prstGeom prst="rect">
            <a:avLst/>
          </a:prstGeom>
          <a:noFill/>
          <a:ln>
            <a:noFill/>
          </a:ln>
        </p:spPr>
        <p:txBody>
          <a:bodyPr anchorCtr="0" anchor="t" bIns="45700" lIns="91425" rIns="91425" tIns="45700">
            <a:noAutofit/>
          </a:bodyPr>
          <a:lstStyle/>
          <a:p>
            <a:pPr indent="-342900" lvl="0" marL="342900" marR="0" rtl="0" algn="l">
              <a:lnSpc>
                <a:spcPct val="110000"/>
              </a:lnSpc>
              <a:spcBef>
                <a:spcPts val="0"/>
              </a:spcBef>
              <a:spcAft>
                <a:spcPts val="0"/>
              </a:spcAft>
              <a:buSzPct val="25000"/>
              <a:buNone/>
            </a:pPr>
            <a:r>
              <a:rPr b="1" i="0" lang="en-US" sz="2400" u="none" cap="none" strike="noStrike">
                <a:solidFill>
                  <a:schemeClr val="dk1"/>
                </a:solidFill>
                <a:latin typeface="Helvetica Neue"/>
                <a:ea typeface="Helvetica Neue"/>
                <a:cs typeface="Helvetica Neue"/>
                <a:sym typeface="Helvetica Neue"/>
              </a:rPr>
              <a:t>Ken Silverman</a:t>
            </a:r>
          </a:p>
          <a:p>
            <a:pPr indent="-342900" lvl="0" marL="342900" marR="0" rtl="0" algn="l">
              <a:lnSpc>
                <a:spcPct val="110000"/>
              </a:lnSpc>
              <a:spcBef>
                <a:spcPts val="600"/>
              </a:spcBef>
              <a:spcAft>
                <a:spcPts val="0"/>
              </a:spcAft>
              <a:buSzPct val="25000"/>
              <a:buNone/>
            </a:pPr>
            <a:r>
              <a:rPr b="1" i="0" lang="en-US" sz="2000" u="none" cap="none" strike="noStrike">
                <a:solidFill>
                  <a:schemeClr val="dk1"/>
                </a:solidFill>
                <a:latin typeface="Helvetica Neue"/>
                <a:ea typeface="Helvetica Neue"/>
                <a:cs typeface="Helvetica Neue"/>
                <a:sym typeface="Helvetica Neue"/>
              </a:rPr>
              <a:t>Security Officer</a:t>
            </a:r>
          </a:p>
          <a:p>
            <a:pPr indent="-342900" lvl="0" marL="342900" marR="0" rtl="0" algn="l">
              <a:lnSpc>
                <a:spcPct val="110000"/>
              </a:lnSpc>
              <a:spcBef>
                <a:spcPts val="600"/>
              </a:spcBef>
              <a:spcAft>
                <a:spcPts val="0"/>
              </a:spcAft>
              <a:buSzPct val="25000"/>
              <a:buNone/>
            </a:pPr>
            <a:r>
              <a:rPr b="1" i="0" lang="en-US" sz="2000" u="none" cap="none" strike="noStrike">
                <a:solidFill>
                  <a:schemeClr val="dk1"/>
                </a:solidFill>
                <a:latin typeface="Helvetica Neue"/>
                <a:ea typeface="Helvetica Neue"/>
                <a:cs typeface="Helvetica Neue"/>
                <a:sym typeface="Helvetica Neue"/>
              </a:rPr>
              <a:t>Kenneth.Silverman@nasa.gov</a:t>
            </a: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75" name="Shape 875"/>
        <p:cNvGrpSpPr/>
        <p:nvPr/>
      </p:nvGrpSpPr>
      <p:grpSpPr>
        <a:xfrm>
          <a:off x="0" y="0"/>
          <a:ext cx="0" cy="0"/>
          <a:chOff x="0" y="0"/>
          <a:chExt cx="0" cy="0"/>
        </a:xfrm>
      </p:grpSpPr>
      <p:pic>
        <p:nvPicPr>
          <p:cNvPr id="876" name="Shape 876"/>
          <p:cNvPicPr preferRelativeResize="0"/>
          <p:nvPr/>
        </p:nvPicPr>
        <p:blipFill rotWithShape="1">
          <a:blip r:embed="rId3">
            <a:alphaModFix/>
          </a:blip>
          <a:srcRect b="0" l="0" r="0" t="0"/>
          <a:stretch/>
        </p:blipFill>
        <p:spPr>
          <a:xfrm>
            <a:off x="0" y="0"/>
            <a:ext cx="9144000" cy="6858000"/>
          </a:xfrm>
          <a:prstGeom prst="rect">
            <a:avLst/>
          </a:prstGeom>
          <a:noFill/>
          <a:ln>
            <a:noFill/>
          </a:ln>
        </p:spPr>
      </p:pic>
      <p:sp>
        <p:nvSpPr>
          <p:cNvPr id="877" name="Shape 877"/>
          <p:cNvSpPr txBox="1"/>
          <p:nvPr>
            <p:ph idx="1" type="subTitle"/>
          </p:nvPr>
        </p:nvSpPr>
        <p:spPr>
          <a:xfrm>
            <a:off x="457199" y="0"/>
            <a:ext cx="8228013" cy="1336594"/>
          </a:xfrm>
          <a:prstGeom prst="rect">
            <a:avLst/>
          </a:prstGeom>
          <a:noFill/>
          <a:ln>
            <a:noFill/>
          </a:ln>
        </p:spPr>
        <p:txBody>
          <a:bodyPr anchorCtr="0" anchor="t" bIns="45700" lIns="91425" rIns="91425" tIns="45700">
            <a:noAutofit/>
          </a:bodyPr>
          <a:lstStyle/>
          <a:p>
            <a:pPr indent="0" lvl="0" marL="0" marR="0" rtl="0" algn="ctr">
              <a:spcBef>
                <a:spcPts val="0"/>
              </a:spcBef>
              <a:buClr>
                <a:schemeClr val="accent1"/>
              </a:buClr>
              <a:buSzPct val="25000"/>
              <a:buFont typeface="Noto Sans Symbols"/>
              <a:buNone/>
            </a:pPr>
            <a:r>
              <a:rPr b="1" i="0" lang="en-US" sz="4000" u="sng" cap="none" strike="noStrike">
                <a:solidFill>
                  <a:srgbClr val="FFFF00"/>
                </a:solidFill>
                <a:latin typeface="Candara"/>
                <a:ea typeface="Candara"/>
                <a:cs typeface="Candara"/>
                <a:sym typeface="Candara"/>
              </a:rPr>
              <a:t>WELCOME TO NASA AMES RESEARCH CENTER</a:t>
            </a:r>
          </a:p>
        </p:txBody>
      </p:sp>
      <p:pic>
        <p:nvPicPr>
          <p:cNvPr id="878" name="Shape 878"/>
          <p:cNvPicPr preferRelativeResize="0"/>
          <p:nvPr/>
        </p:nvPicPr>
        <p:blipFill rotWithShape="1">
          <a:blip r:embed="rId4">
            <a:alphaModFix/>
          </a:blip>
          <a:srcRect b="0" l="0" r="0" t="0"/>
          <a:stretch/>
        </p:blipFill>
        <p:spPr>
          <a:xfrm>
            <a:off x="194677" y="4395926"/>
            <a:ext cx="2770415" cy="2330554"/>
          </a:xfrm>
          <a:prstGeom prst="rect">
            <a:avLst/>
          </a:prstGeom>
          <a:noFill/>
          <a:ln>
            <a:noFill/>
          </a:ln>
          <a:effectLst>
            <a:outerShdw blurRad="292100" rotWithShape="0" algn="tl" dir="2700000" dist="139700">
              <a:srgbClr val="333333">
                <a:alpha val="64705"/>
              </a:srgbClr>
            </a:outerShdw>
          </a:effectLst>
        </p:spPr>
      </p:pic>
      <p:pic>
        <p:nvPicPr>
          <p:cNvPr id="879" name="Shape 879"/>
          <p:cNvPicPr preferRelativeResize="0"/>
          <p:nvPr/>
        </p:nvPicPr>
        <p:blipFill rotWithShape="1">
          <a:blip r:embed="rId5">
            <a:alphaModFix/>
          </a:blip>
          <a:srcRect b="0" l="7492" r="12730" t="7358"/>
          <a:stretch/>
        </p:blipFill>
        <p:spPr>
          <a:xfrm>
            <a:off x="6284312" y="4579478"/>
            <a:ext cx="2110333" cy="1647174"/>
          </a:xfrm>
          <a:prstGeom prst="roundRect">
            <a:avLst>
              <a:gd fmla="val 16667" name="adj"/>
            </a:avLst>
          </a:prstGeom>
          <a:noFill/>
          <a:ln cap="flat" cmpd="sng" w="9525">
            <a:solidFill>
              <a:srgbClr val="0000FF"/>
            </a:solidFill>
            <a:prstDash val="solid"/>
            <a:round/>
            <a:headEnd len="med" w="med" type="none"/>
            <a:tailEnd len="med" w="med" type="none"/>
          </a:ln>
          <a:effectLst>
            <a:outerShdw blurRad="76200" rotWithShape="0" algn="tl" dir="7800000" dist="38100">
              <a:srgbClr val="000000">
                <a:alpha val="40000"/>
              </a:srgbClr>
            </a:outerShdw>
          </a:effectLst>
        </p:spPr>
      </p:pic>
    </p:spTree>
  </p:cSld>
  <p:clrMapOvr>
    <a:masterClrMapping/>
  </p:clrMapOvr>
  <p:transition spd="slow">
    <p:fade/>
  </p:transition>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83" name="Shape 883"/>
        <p:cNvGrpSpPr/>
        <p:nvPr/>
      </p:nvGrpSpPr>
      <p:grpSpPr>
        <a:xfrm>
          <a:off x="0" y="0"/>
          <a:ext cx="0" cy="0"/>
          <a:chOff x="0" y="0"/>
          <a:chExt cx="0" cy="0"/>
        </a:xfrm>
      </p:grpSpPr>
      <p:sp>
        <p:nvSpPr>
          <p:cNvPr id="884" name="Shape 884"/>
          <p:cNvSpPr txBox="1"/>
          <p:nvPr>
            <p:ph type="title"/>
          </p:nvPr>
        </p:nvSpPr>
        <p:spPr>
          <a:xfrm>
            <a:off x="457200" y="338328"/>
            <a:ext cx="8229600" cy="1252727"/>
          </a:xfrm>
          <a:prstGeom prst="rect">
            <a:avLst/>
          </a:prstGeom>
          <a:noFill/>
          <a:ln>
            <a:noFill/>
          </a:ln>
        </p:spPr>
        <p:txBody>
          <a:bodyPr anchorCtr="0" anchor="ctr" bIns="45700" lIns="91425" rIns="91425" tIns="45700">
            <a:noAutofit/>
          </a:bodyPr>
          <a:lstStyle/>
          <a:p>
            <a:pPr indent="0" lvl="0" marL="0" marR="0" rtl="0" algn="ctr">
              <a:spcBef>
                <a:spcPts val="0"/>
              </a:spcBef>
              <a:buClr>
                <a:srgbClr val="FFFF00"/>
              </a:buClr>
              <a:buSzPct val="25000"/>
              <a:buFont typeface="Candara"/>
              <a:buNone/>
            </a:pPr>
            <a:r>
              <a:rPr b="1" i="0" lang="en-US" sz="4400" u="sng" cap="none" strike="noStrike">
                <a:solidFill>
                  <a:srgbClr val="FFFF00"/>
                </a:solidFill>
                <a:latin typeface="Candara"/>
                <a:ea typeface="Candara"/>
                <a:cs typeface="Candara"/>
                <a:sym typeface="Candara"/>
              </a:rPr>
              <a:t>Protective Services Office</a:t>
            </a:r>
          </a:p>
        </p:txBody>
      </p:sp>
      <p:pic>
        <p:nvPicPr>
          <p:cNvPr id="885" name="Shape 885"/>
          <p:cNvPicPr preferRelativeResize="0"/>
          <p:nvPr/>
        </p:nvPicPr>
        <p:blipFill rotWithShape="1">
          <a:blip r:embed="rId3">
            <a:alphaModFix/>
          </a:blip>
          <a:srcRect b="0" l="0" r="0" t="0"/>
          <a:stretch/>
        </p:blipFill>
        <p:spPr>
          <a:xfrm>
            <a:off x="3403600" y="5626100"/>
            <a:ext cx="5740400" cy="1231899"/>
          </a:xfrm>
          <a:prstGeom prst="rect">
            <a:avLst/>
          </a:prstGeom>
          <a:noFill/>
          <a:ln>
            <a:noFill/>
          </a:ln>
        </p:spPr>
      </p:pic>
      <p:sp>
        <p:nvSpPr>
          <p:cNvPr id="886" name="Shape 886"/>
          <p:cNvSpPr txBox="1"/>
          <p:nvPr/>
        </p:nvSpPr>
        <p:spPr>
          <a:xfrm>
            <a:off x="1214411" y="1789243"/>
            <a:ext cx="6702431" cy="4062651"/>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Candara"/>
              <a:buNone/>
            </a:pPr>
            <a:r>
              <a:rPr b="0" i="0" lang="en-US" sz="2400" u="none" cap="none" strike="noStrike">
                <a:solidFill>
                  <a:srgbClr val="000000"/>
                </a:solidFill>
                <a:latin typeface="Candara"/>
                <a:ea typeface="Candara"/>
                <a:cs typeface="Candara"/>
                <a:sym typeface="Candara"/>
              </a:rPr>
              <a:t>				Presented by:</a:t>
            </a:r>
          </a:p>
          <a:p>
            <a:pPr indent="0" lvl="0" marL="0" marR="0" rtl="0" algn="l">
              <a:lnSpc>
                <a:spcPct val="100000"/>
              </a:lnSpc>
              <a:spcBef>
                <a:spcPts val="0"/>
              </a:spcBef>
              <a:spcAft>
                <a:spcPts val="0"/>
              </a:spcAft>
              <a:buClr>
                <a:srgbClr val="000000"/>
              </a:buClr>
              <a:buSzPct val="25000"/>
              <a:buFont typeface="Candara"/>
              <a:buNone/>
            </a:pPr>
            <a:r>
              <a:rPr b="0" i="0" lang="en-US" sz="3600" u="none" cap="none" strike="noStrike">
                <a:solidFill>
                  <a:srgbClr val="000000"/>
                </a:solidFill>
                <a:latin typeface="Candara"/>
                <a:ea typeface="Candara"/>
                <a:cs typeface="Candara"/>
                <a:sym typeface="Candara"/>
              </a:rPr>
              <a:t>Kenneth M. Silverman</a:t>
            </a:r>
          </a:p>
          <a:p>
            <a:pPr indent="0" lvl="0" marL="0" marR="0" rtl="0" algn="l">
              <a:lnSpc>
                <a:spcPct val="100000"/>
              </a:lnSpc>
              <a:spcBef>
                <a:spcPts val="0"/>
              </a:spcBef>
              <a:spcAft>
                <a:spcPts val="0"/>
              </a:spcAft>
              <a:buClr>
                <a:srgbClr val="000000"/>
              </a:buClr>
              <a:buSzPct val="25000"/>
              <a:buFont typeface="Candara"/>
              <a:buNone/>
            </a:pPr>
            <a:r>
              <a:rPr b="0" i="0" lang="en-US" sz="3600" u="none" cap="none" strike="noStrike">
                <a:solidFill>
                  <a:srgbClr val="000000"/>
                </a:solidFill>
                <a:latin typeface="Candara"/>
                <a:ea typeface="Candara"/>
                <a:cs typeface="Candara"/>
                <a:sym typeface="Candara"/>
              </a:rPr>
              <a:t>Chief of Security</a:t>
            </a:r>
          </a:p>
          <a:p>
            <a:pPr indent="0" lvl="0" marL="0" marR="0" rtl="0" algn="l">
              <a:lnSpc>
                <a:spcPct val="100000"/>
              </a:lnSpc>
              <a:spcBef>
                <a:spcPts val="0"/>
              </a:spcBef>
              <a:spcAft>
                <a:spcPts val="0"/>
              </a:spcAft>
              <a:buClr>
                <a:srgbClr val="000000"/>
              </a:buClr>
              <a:buSzPct val="25000"/>
              <a:buFont typeface="Candara"/>
              <a:buNone/>
            </a:pPr>
            <a:r>
              <a:rPr b="0" i="0" lang="en-US" sz="3600" u="none" cap="none" strike="noStrike">
                <a:solidFill>
                  <a:srgbClr val="000000"/>
                </a:solidFill>
                <a:latin typeface="Candara"/>
                <a:ea typeface="Candara"/>
                <a:cs typeface="Candara"/>
                <a:sym typeface="Candara"/>
              </a:rPr>
              <a:t>Building 15, Room 140</a:t>
            </a:r>
          </a:p>
          <a:p>
            <a:pPr indent="0" lvl="0" marL="0" marR="0" rtl="0" algn="l">
              <a:lnSpc>
                <a:spcPct val="100000"/>
              </a:lnSpc>
              <a:spcBef>
                <a:spcPts val="0"/>
              </a:spcBef>
              <a:spcAft>
                <a:spcPts val="0"/>
              </a:spcAft>
              <a:buClr>
                <a:srgbClr val="000000"/>
              </a:buClr>
              <a:buSzPct val="25000"/>
              <a:buFont typeface="Candara"/>
              <a:buNone/>
            </a:pPr>
            <a:r>
              <a:rPr b="0" i="0" lang="en-US" sz="3600" u="none" cap="none" strike="noStrike">
                <a:solidFill>
                  <a:srgbClr val="000000"/>
                </a:solidFill>
                <a:latin typeface="Candara"/>
                <a:ea typeface="Candara"/>
                <a:cs typeface="Candara"/>
                <a:sym typeface="Candara"/>
              </a:rPr>
              <a:t>24 hour dispatch:650-604-5416</a:t>
            </a:r>
          </a:p>
          <a:p>
            <a:pPr indent="0" lvl="0" marL="0" marR="0" rtl="0" algn="l">
              <a:lnSpc>
                <a:spcPct val="100000"/>
              </a:lnSpc>
              <a:spcBef>
                <a:spcPts val="0"/>
              </a:spcBef>
              <a:spcAft>
                <a:spcPts val="0"/>
              </a:spcAft>
              <a:buClr>
                <a:schemeClr val="dk1"/>
              </a:buClr>
              <a:buFont typeface="Candara"/>
              <a:buNone/>
            </a:pPr>
            <a:r>
              <a:t/>
            </a:r>
            <a:endParaRPr b="0" i="0" sz="1800" u="none" cap="none" strike="noStrike">
              <a:solidFill>
                <a:srgbClr val="000000"/>
              </a:solidFill>
              <a:latin typeface="Candara"/>
              <a:ea typeface="Candara"/>
              <a:cs typeface="Candara"/>
              <a:sym typeface="Candara"/>
            </a:endParaRPr>
          </a:p>
          <a:p>
            <a:pPr indent="0" lvl="0" marL="0" marR="0" rtl="0" algn="l">
              <a:lnSpc>
                <a:spcPct val="100000"/>
              </a:lnSpc>
              <a:spcBef>
                <a:spcPts val="0"/>
              </a:spcBef>
              <a:spcAft>
                <a:spcPts val="0"/>
              </a:spcAft>
              <a:buClr>
                <a:schemeClr val="dk1"/>
              </a:buClr>
              <a:buFont typeface="Candara"/>
              <a:buNone/>
            </a:pPr>
            <a:r>
              <a:t/>
            </a:r>
            <a:endParaRPr b="0" i="0" sz="1800" u="none" cap="none" strike="noStrike">
              <a:solidFill>
                <a:srgbClr val="000000"/>
              </a:solidFill>
              <a:latin typeface="Candara"/>
              <a:ea typeface="Candara"/>
              <a:cs typeface="Candara"/>
              <a:sym typeface="Candara"/>
            </a:endParaRPr>
          </a:p>
          <a:p>
            <a:pPr indent="0" lvl="0" marL="0" marR="0" rtl="0" algn="l">
              <a:lnSpc>
                <a:spcPct val="100000"/>
              </a:lnSpc>
              <a:spcBef>
                <a:spcPts val="0"/>
              </a:spcBef>
              <a:spcAft>
                <a:spcPts val="0"/>
              </a:spcAft>
              <a:buClr>
                <a:schemeClr val="dk1"/>
              </a:buClr>
              <a:buFont typeface="Candara"/>
              <a:buNone/>
            </a:pPr>
            <a:r>
              <a:t/>
            </a:r>
            <a:endParaRPr b="0" i="0" sz="1800" u="none" cap="none" strike="noStrike">
              <a:solidFill>
                <a:srgbClr val="000000"/>
              </a:solidFill>
              <a:latin typeface="Candara"/>
              <a:ea typeface="Candara"/>
              <a:cs typeface="Candara"/>
              <a:sym typeface="Candara"/>
            </a:endParaRPr>
          </a:p>
          <a:p>
            <a:pPr indent="0" lvl="0" marL="0" marR="0" rtl="0" algn="l">
              <a:lnSpc>
                <a:spcPct val="100000"/>
              </a:lnSpc>
              <a:spcBef>
                <a:spcPts val="0"/>
              </a:spcBef>
              <a:spcAft>
                <a:spcPts val="0"/>
              </a:spcAft>
              <a:buClr>
                <a:schemeClr val="dk1"/>
              </a:buClr>
              <a:buFont typeface="Candara"/>
              <a:buNone/>
            </a:pPr>
            <a:r>
              <a:t/>
            </a:r>
            <a:endParaRPr b="0" i="0" sz="1800" u="none" cap="none" strike="noStrike">
              <a:solidFill>
                <a:srgbClr val="000000"/>
              </a:solidFill>
              <a:latin typeface="Candara"/>
              <a:ea typeface="Candara"/>
              <a:cs typeface="Candara"/>
              <a:sym typeface="Candara"/>
            </a:endParaRPr>
          </a:p>
          <a:p>
            <a:pPr indent="0" lvl="0" marL="0" marR="0" rtl="0" algn="l">
              <a:lnSpc>
                <a:spcPct val="100000"/>
              </a:lnSpc>
              <a:spcBef>
                <a:spcPts val="0"/>
              </a:spcBef>
              <a:spcAft>
                <a:spcPts val="0"/>
              </a:spcAft>
              <a:buClr>
                <a:schemeClr val="dk1"/>
              </a:buClr>
              <a:buFont typeface="Candara"/>
              <a:buNone/>
            </a:pPr>
            <a:r>
              <a:t/>
            </a:r>
            <a:endParaRPr b="0" i="0" sz="1800" u="none" cap="none" strike="noStrike">
              <a:solidFill>
                <a:srgbClr val="000000"/>
              </a:solidFill>
              <a:latin typeface="Candara"/>
              <a:ea typeface="Candara"/>
              <a:cs typeface="Candara"/>
              <a:sym typeface="Candara"/>
            </a:endParaRPr>
          </a:p>
        </p:txBody>
      </p:sp>
      <p:pic>
        <p:nvPicPr>
          <p:cNvPr descr="cid:AB3EFC1A-A990-4020-B525-A882FC862012" id="887" name="Shape 887"/>
          <p:cNvPicPr preferRelativeResize="0"/>
          <p:nvPr/>
        </p:nvPicPr>
        <p:blipFill rotWithShape="1">
          <a:blip r:embed="rId4">
            <a:alphaModFix/>
          </a:blip>
          <a:srcRect b="0" l="0" r="0" t="0"/>
          <a:stretch/>
        </p:blipFill>
        <p:spPr>
          <a:xfrm>
            <a:off x="821370" y="4703153"/>
            <a:ext cx="1881961" cy="1845891"/>
          </a:xfrm>
          <a:prstGeom prst="roundRect">
            <a:avLst>
              <a:gd fmla="val 16667" name="adj"/>
            </a:avLst>
          </a:prstGeom>
          <a:noFill/>
          <a:ln>
            <a:noFill/>
          </a:ln>
          <a:effectLst>
            <a:outerShdw blurRad="76200" rotWithShape="0" algn="tl" dir="7800000" dist="38100">
              <a:srgbClr val="000000">
                <a:alpha val="40000"/>
              </a:srgbClr>
            </a:outerShdw>
          </a:effectLst>
        </p:spPr>
      </p:pic>
    </p:spTree>
  </p:cSld>
  <p:clrMapOvr>
    <a:masterClrMapping/>
  </p:clrMapOvr>
  <p:transition>
    <p:fade/>
  </p:transition>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91" name="Shape 891"/>
        <p:cNvGrpSpPr/>
        <p:nvPr/>
      </p:nvGrpSpPr>
      <p:grpSpPr>
        <a:xfrm>
          <a:off x="0" y="0"/>
          <a:ext cx="0" cy="0"/>
          <a:chOff x="0" y="0"/>
          <a:chExt cx="0" cy="0"/>
        </a:xfrm>
      </p:grpSpPr>
      <p:sp>
        <p:nvSpPr>
          <p:cNvPr id="892" name="Shape 892"/>
          <p:cNvSpPr txBox="1"/>
          <p:nvPr>
            <p:ph idx="1" type="body"/>
          </p:nvPr>
        </p:nvSpPr>
        <p:spPr>
          <a:xfrm>
            <a:off x="457200" y="2711890"/>
            <a:ext cx="7662863" cy="4164581"/>
          </a:xfrm>
          <a:prstGeom prst="rect">
            <a:avLst/>
          </a:prstGeom>
          <a:noFill/>
          <a:ln>
            <a:noFill/>
          </a:ln>
        </p:spPr>
        <p:txBody>
          <a:bodyPr anchorCtr="0" anchor="t" bIns="45700" lIns="91425" rIns="91425" tIns="45700">
            <a:noAutofit/>
          </a:bodyPr>
          <a:lstStyle/>
          <a:p>
            <a:pPr indent="-274320" lvl="0" marL="274320" marR="0" rtl="0" algn="l">
              <a:spcBef>
                <a:spcPts val="0"/>
              </a:spcBef>
              <a:spcAft>
                <a:spcPts val="0"/>
              </a:spcAft>
              <a:buClr>
                <a:schemeClr val="accent1"/>
              </a:buClr>
              <a:buSzPct val="100000"/>
              <a:buFont typeface="Noto Sans Symbols"/>
              <a:buChar char="∗"/>
            </a:pPr>
            <a:r>
              <a:rPr b="0" i="0" lang="en-US" sz="2400" u="none" cap="none" strike="noStrike">
                <a:solidFill>
                  <a:schemeClr val="dk2"/>
                </a:solidFill>
                <a:latin typeface="Candara"/>
                <a:ea typeface="Candara"/>
                <a:cs typeface="Candara"/>
                <a:sym typeface="Candara"/>
              </a:rPr>
              <a:t>Providing a safe and secure environment for the employees, residents, contractors and visitors</a:t>
            </a:r>
          </a:p>
          <a:p>
            <a:pPr indent="0" lvl="0" marL="0" marR="0" rtl="0" algn="l">
              <a:spcBef>
                <a:spcPts val="480"/>
              </a:spcBef>
              <a:spcAft>
                <a:spcPts val="0"/>
              </a:spcAft>
              <a:buClr>
                <a:schemeClr val="accent1"/>
              </a:buClr>
              <a:buSzPct val="25000"/>
              <a:buFont typeface="Noto Sans Symbols"/>
              <a:buNone/>
            </a:pPr>
            <a:r>
              <a:t/>
            </a:r>
            <a:endParaRPr b="0" i="0" sz="2400" u="none" cap="none" strike="noStrike">
              <a:solidFill>
                <a:schemeClr val="dk2"/>
              </a:solidFill>
              <a:latin typeface="Candara"/>
              <a:ea typeface="Candara"/>
              <a:cs typeface="Candara"/>
              <a:sym typeface="Candara"/>
            </a:endParaRPr>
          </a:p>
          <a:p>
            <a:pPr indent="-274320" lvl="0" marL="274320" marR="0" rtl="0" algn="l">
              <a:spcBef>
                <a:spcPts val="480"/>
              </a:spcBef>
              <a:spcAft>
                <a:spcPts val="0"/>
              </a:spcAft>
              <a:buClr>
                <a:schemeClr val="accent1"/>
              </a:buClr>
              <a:buSzPct val="100000"/>
              <a:buFont typeface="Noto Sans Symbols"/>
              <a:buChar char="∗"/>
            </a:pPr>
            <a:r>
              <a:rPr b="0" i="0" lang="en-US" sz="2400" u="none" cap="none" strike="noStrike">
                <a:solidFill>
                  <a:schemeClr val="dk2"/>
                </a:solidFill>
                <a:latin typeface="Candara"/>
                <a:ea typeface="Candara"/>
                <a:cs typeface="Candara"/>
                <a:sym typeface="Candara"/>
              </a:rPr>
              <a:t>9-1-1 Emergency Dispatch Center for Law Enforcement, Security, Fire and Medical Services</a:t>
            </a:r>
          </a:p>
          <a:p>
            <a:pPr indent="0" lvl="0" marL="0" marR="0" rtl="0" algn="l">
              <a:spcBef>
                <a:spcPts val="480"/>
              </a:spcBef>
              <a:spcAft>
                <a:spcPts val="0"/>
              </a:spcAft>
              <a:buClr>
                <a:schemeClr val="accent1"/>
              </a:buClr>
              <a:buSzPct val="25000"/>
              <a:buFont typeface="Noto Sans Symbols"/>
              <a:buNone/>
            </a:pPr>
            <a:r>
              <a:t/>
            </a:r>
            <a:endParaRPr b="0" i="0" sz="2400" u="none" cap="none" strike="noStrike">
              <a:solidFill>
                <a:schemeClr val="dk2"/>
              </a:solidFill>
              <a:latin typeface="Candara"/>
              <a:ea typeface="Candara"/>
              <a:cs typeface="Candara"/>
              <a:sym typeface="Candara"/>
            </a:endParaRPr>
          </a:p>
          <a:p>
            <a:pPr indent="-274320" lvl="0" marL="274320" marR="0" rtl="0" algn="l">
              <a:spcBef>
                <a:spcPts val="480"/>
              </a:spcBef>
              <a:buClr>
                <a:schemeClr val="accent1"/>
              </a:buClr>
              <a:buSzPct val="100000"/>
              <a:buFont typeface="Noto Sans Symbols"/>
              <a:buChar char="∗"/>
            </a:pPr>
            <a:r>
              <a:rPr b="0" i="0" lang="en-US" sz="2400" u="none" cap="none" strike="noStrike">
                <a:solidFill>
                  <a:schemeClr val="dk2"/>
                </a:solidFill>
                <a:latin typeface="Candara"/>
                <a:ea typeface="Candara"/>
                <a:cs typeface="Candara"/>
                <a:sym typeface="Candara"/>
              </a:rPr>
              <a:t>Lock and Key Services, Personnel Security and Badging</a:t>
            </a:r>
          </a:p>
        </p:txBody>
      </p:sp>
      <p:sp>
        <p:nvSpPr>
          <p:cNvPr id="893" name="Shape 893"/>
          <p:cNvSpPr txBox="1"/>
          <p:nvPr>
            <p:ph type="title"/>
          </p:nvPr>
        </p:nvSpPr>
        <p:spPr>
          <a:xfrm>
            <a:off x="457200" y="338328"/>
            <a:ext cx="8229600" cy="1252727"/>
          </a:xfrm>
          <a:prstGeom prst="rect">
            <a:avLst/>
          </a:prstGeom>
          <a:noFill/>
          <a:ln>
            <a:noFill/>
          </a:ln>
        </p:spPr>
        <p:txBody>
          <a:bodyPr anchorCtr="0" anchor="ctr" bIns="45700" lIns="91425" rIns="91425" tIns="45700">
            <a:noAutofit/>
          </a:bodyPr>
          <a:lstStyle/>
          <a:p>
            <a:pPr indent="0" lvl="0" marL="0" marR="0" rtl="0" algn="ctr">
              <a:spcBef>
                <a:spcPts val="0"/>
              </a:spcBef>
              <a:buClr>
                <a:srgbClr val="FFFF00"/>
              </a:buClr>
              <a:buSzPct val="25000"/>
              <a:buFont typeface="Candara"/>
              <a:buNone/>
            </a:pPr>
            <a:r>
              <a:rPr b="1" i="0" lang="en-US" sz="4400" u="sng" cap="none" strike="noStrike">
                <a:solidFill>
                  <a:srgbClr val="FFFF00"/>
                </a:solidFill>
                <a:latin typeface="Candara"/>
                <a:ea typeface="Candara"/>
                <a:cs typeface="Candara"/>
                <a:sym typeface="Candara"/>
              </a:rPr>
              <a:t>Our Responsibilities</a:t>
            </a: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97" name="Shape 897"/>
        <p:cNvGrpSpPr/>
        <p:nvPr/>
      </p:nvGrpSpPr>
      <p:grpSpPr>
        <a:xfrm>
          <a:off x="0" y="0"/>
          <a:ext cx="0" cy="0"/>
          <a:chOff x="0" y="0"/>
          <a:chExt cx="0" cy="0"/>
        </a:xfrm>
      </p:grpSpPr>
      <p:pic>
        <p:nvPicPr>
          <p:cNvPr id="898" name="Shape 898"/>
          <p:cNvPicPr preferRelativeResize="0"/>
          <p:nvPr/>
        </p:nvPicPr>
        <p:blipFill rotWithShape="1">
          <a:blip r:embed="rId3">
            <a:alphaModFix/>
          </a:blip>
          <a:srcRect b="10325" l="0" r="0" t="-108"/>
          <a:stretch/>
        </p:blipFill>
        <p:spPr>
          <a:xfrm>
            <a:off x="478564" y="-136732"/>
            <a:ext cx="9144000" cy="6836440"/>
          </a:xfrm>
          <a:prstGeom prst="rect">
            <a:avLst/>
          </a:prstGeom>
          <a:noFill/>
          <a:ln>
            <a:noFill/>
          </a:ln>
        </p:spPr>
      </p:pic>
    </p:spTree>
  </p:cSld>
  <p:clrMapOvr>
    <a:masterClrMapping/>
  </p:clrMapOvr>
  <p:transition spd="slow">
    <p:fade/>
  </p:transition>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02" name="Shape 902"/>
        <p:cNvGrpSpPr/>
        <p:nvPr/>
      </p:nvGrpSpPr>
      <p:grpSpPr>
        <a:xfrm>
          <a:off x="0" y="0"/>
          <a:ext cx="0" cy="0"/>
          <a:chOff x="0" y="0"/>
          <a:chExt cx="0" cy="0"/>
        </a:xfrm>
      </p:grpSpPr>
      <p:sp>
        <p:nvSpPr>
          <p:cNvPr id="903" name="Shape 903"/>
          <p:cNvSpPr txBox="1"/>
          <p:nvPr>
            <p:ph type="title"/>
          </p:nvPr>
        </p:nvSpPr>
        <p:spPr>
          <a:xfrm>
            <a:off x="457200" y="338328"/>
            <a:ext cx="8229600" cy="1252727"/>
          </a:xfrm>
          <a:prstGeom prst="rect">
            <a:avLst/>
          </a:prstGeom>
          <a:noFill/>
          <a:ln>
            <a:noFill/>
          </a:ln>
        </p:spPr>
        <p:txBody>
          <a:bodyPr anchorCtr="0" anchor="ctr" bIns="45700" lIns="91425" rIns="91425" tIns="45700">
            <a:noAutofit/>
          </a:bodyPr>
          <a:lstStyle/>
          <a:p>
            <a:pPr indent="0" lvl="0" marL="0" marR="0" rtl="0" algn="ctr">
              <a:spcBef>
                <a:spcPts val="0"/>
              </a:spcBef>
              <a:buClr>
                <a:srgbClr val="FFFF00"/>
              </a:buClr>
              <a:buSzPct val="25000"/>
              <a:buFont typeface="Candara"/>
              <a:buNone/>
            </a:pPr>
            <a:r>
              <a:rPr b="1" i="0" lang="en-US" sz="4400" u="sng" cap="none" strike="noStrike">
                <a:solidFill>
                  <a:srgbClr val="FFFF00"/>
                </a:solidFill>
                <a:latin typeface="Candara"/>
                <a:ea typeface="Candara"/>
                <a:cs typeface="Candara"/>
                <a:sym typeface="Candara"/>
              </a:rPr>
              <a:t>ACCESS CONTROL</a:t>
            </a:r>
          </a:p>
        </p:txBody>
      </p:sp>
      <p:pic>
        <p:nvPicPr>
          <p:cNvPr id="904" name="Shape 904"/>
          <p:cNvPicPr preferRelativeResize="0"/>
          <p:nvPr/>
        </p:nvPicPr>
        <p:blipFill rotWithShape="1">
          <a:blip r:embed="rId3">
            <a:alphaModFix/>
          </a:blip>
          <a:srcRect b="0" l="0" r="0" t="0"/>
          <a:stretch/>
        </p:blipFill>
        <p:spPr>
          <a:xfrm>
            <a:off x="4700046" y="1704233"/>
            <a:ext cx="4218512" cy="4182662"/>
          </a:xfrm>
          <a:prstGeom prst="roundRect">
            <a:avLst>
              <a:gd fmla="val 16667" name="adj"/>
            </a:avLst>
          </a:prstGeom>
          <a:noFill/>
          <a:ln>
            <a:noFill/>
          </a:ln>
          <a:effectLst>
            <a:outerShdw blurRad="152400" kx="110000" rotWithShape="0" algn="tl" dir="900000" dist="12000" sy="98000" ky="110000">
              <a:srgbClr val="000000">
                <a:alpha val="29803"/>
              </a:srgbClr>
            </a:outerShdw>
          </a:effectLst>
        </p:spPr>
      </p:pic>
      <p:sp>
        <p:nvSpPr>
          <p:cNvPr id="905" name="Shape 905"/>
          <p:cNvSpPr txBox="1"/>
          <p:nvPr>
            <p:ph idx="1" type="body"/>
          </p:nvPr>
        </p:nvSpPr>
        <p:spPr>
          <a:xfrm>
            <a:off x="457200" y="2021013"/>
            <a:ext cx="4457448" cy="4245979"/>
          </a:xfrm>
          <a:prstGeom prst="rect">
            <a:avLst/>
          </a:prstGeom>
          <a:noFill/>
          <a:ln>
            <a:noFill/>
          </a:ln>
        </p:spPr>
        <p:txBody>
          <a:bodyPr anchorCtr="0" anchor="t" bIns="45700" lIns="91425" rIns="91425" tIns="45700">
            <a:noAutofit/>
          </a:bodyPr>
          <a:lstStyle/>
          <a:p>
            <a:pPr indent="0" lvl="0" marL="0" marR="0" rtl="0" algn="l">
              <a:lnSpc>
                <a:spcPct val="90000"/>
              </a:lnSpc>
              <a:spcBef>
                <a:spcPts val="0"/>
              </a:spcBef>
              <a:spcAft>
                <a:spcPts val="0"/>
              </a:spcAft>
              <a:buClr>
                <a:schemeClr val="accent1"/>
              </a:buClr>
              <a:buSzPct val="25000"/>
              <a:buFont typeface="Noto Sans Symbols"/>
              <a:buNone/>
            </a:pPr>
            <a:r>
              <a:rPr b="0" i="0" lang="en-US" sz="2400" u="none" cap="none" strike="noStrike">
                <a:solidFill>
                  <a:schemeClr val="dk2"/>
                </a:solidFill>
                <a:latin typeface="Candara"/>
                <a:ea typeface="Candara"/>
                <a:cs typeface="Candara"/>
                <a:sym typeface="Candara"/>
              </a:rPr>
              <a:t>Requirements for Entry :</a:t>
            </a:r>
          </a:p>
          <a:p>
            <a:pPr indent="-274320" lvl="0" marL="274320" marR="0" rtl="0" algn="l">
              <a:lnSpc>
                <a:spcPct val="90000"/>
              </a:lnSpc>
              <a:spcBef>
                <a:spcPts val="480"/>
              </a:spcBef>
              <a:spcAft>
                <a:spcPts val="0"/>
              </a:spcAft>
              <a:buClr>
                <a:schemeClr val="accent1"/>
              </a:buClr>
              <a:buSzPct val="100000"/>
              <a:buFont typeface="Noto Sans Symbols"/>
              <a:buChar char="∗"/>
            </a:pPr>
            <a:r>
              <a:rPr b="0" i="0" lang="en-US" sz="2400" u="sng" cap="none" strike="noStrike">
                <a:solidFill>
                  <a:schemeClr val="dk2"/>
                </a:solidFill>
                <a:latin typeface="Candara"/>
                <a:ea typeface="Candara"/>
                <a:cs typeface="Candara"/>
                <a:sym typeface="Candara"/>
              </a:rPr>
              <a:t>NASA RESEARCH PARK</a:t>
            </a:r>
            <a:r>
              <a:rPr b="0" i="0" lang="en-US" sz="2400" u="none" cap="none" strike="noStrike">
                <a:solidFill>
                  <a:schemeClr val="dk2"/>
                </a:solidFill>
                <a:latin typeface="Candara"/>
                <a:ea typeface="Candara"/>
                <a:cs typeface="Candara"/>
                <a:sym typeface="Candara"/>
              </a:rPr>
              <a:t>:     </a:t>
            </a:r>
            <a:r>
              <a:rPr b="0" i="0" lang="en-US" sz="2400" u="none" cap="none" strike="noStrike">
                <a:solidFill>
                  <a:srgbClr val="FF0000"/>
                </a:solidFill>
                <a:latin typeface="Candara"/>
                <a:ea typeface="Candara"/>
                <a:cs typeface="Candara"/>
                <a:sym typeface="Candara"/>
              </a:rPr>
              <a:t>Valid</a:t>
            </a:r>
            <a:r>
              <a:rPr b="0" i="0" lang="en-US" sz="2400" u="none" cap="none" strike="noStrike">
                <a:solidFill>
                  <a:schemeClr val="dk2"/>
                </a:solidFill>
                <a:latin typeface="Candara"/>
                <a:ea typeface="Candara"/>
                <a:cs typeface="Candara"/>
                <a:sym typeface="Candara"/>
              </a:rPr>
              <a:t> U.S. Gov’t Picture ID &amp; legitimate business purpose</a:t>
            </a:r>
          </a:p>
          <a:p>
            <a:pPr indent="-274320" lvl="0" marL="274320" marR="0" rtl="0" algn="l">
              <a:lnSpc>
                <a:spcPct val="90000"/>
              </a:lnSpc>
              <a:spcBef>
                <a:spcPts val="480"/>
              </a:spcBef>
              <a:spcAft>
                <a:spcPts val="0"/>
              </a:spcAft>
              <a:buClr>
                <a:schemeClr val="accent1"/>
              </a:buClr>
              <a:buSzPct val="100000"/>
              <a:buFont typeface="Noto Sans Symbols"/>
              <a:buChar char="∗"/>
            </a:pPr>
            <a:r>
              <a:rPr b="0" i="0" lang="en-US" sz="2400" u="sng" cap="none" strike="noStrike">
                <a:solidFill>
                  <a:schemeClr val="dk2"/>
                </a:solidFill>
                <a:latin typeface="Candara"/>
                <a:ea typeface="Candara"/>
                <a:cs typeface="Candara"/>
                <a:sym typeface="Candara"/>
              </a:rPr>
              <a:t>AMES RESEARCH CENTER:</a:t>
            </a:r>
          </a:p>
          <a:p>
            <a:pPr indent="-284163" lvl="1" marL="576263" marR="0" rtl="0" algn="l">
              <a:lnSpc>
                <a:spcPct val="90000"/>
              </a:lnSpc>
              <a:spcBef>
                <a:spcPts val="440"/>
              </a:spcBef>
              <a:spcAft>
                <a:spcPts val="0"/>
              </a:spcAft>
              <a:buClr>
                <a:schemeClr val="accent1"/>
              </a:buClr>
              <a:buSzPct val="100000"/>
              <a:buFont typeface="Noto Sans Symbols"/>
              <a:buChar char="∗"/>
            </a:pPr>
            <a:r>
              <a:rPr b="0" i="0" lang="en-US" sz="2200" u="none" cap="none" strike="noStrike">
                <a:solidFill>
                  <a:schemeClr val="dk2"/>
                </a:solidFill>
                <a:latin typeface="Candara"/>
                <a:ea typeface="Candara"/>
                <a:cs typeface="Candara"/>
                <a:sym typeface="Candara"/>
              </a:rPr>
              <a:t>NASA BADGE</a:t>
            </a:r>
          </a:p>
          <a:p>
            <a:pPr indent="-284163" lvl="1" marL="576263" marR="0" rtl="0" algn="l">
              <a:lnSpc>
                <a:spcPct val="90000"/>
              </a:lnSpc>
              <a:spcBef>
                <a:spcPts val="440"/>
              </a:spcBef>
              <a:spcAft>
                <a:spcPts val="0"/>
              </a:spcAft>
              <a:buClr>
                <a:schemeClr val="accent1"/>
              </a:buClr>
              <a:buSzPct val="100000"/>
              <a:buFont typeface="Noto Sans Symbols"/>
              <a:buChar char="∗"/>
            </a:pPr>
            <a:r>
              <a:rPr b="0" i="0" lang="en-US" sz="2200" u="none" cap="none" strike="noStrike">
                <a:solidFill>
                  <a:schemeClr val="dk2"/>
                </a:solidFill>
                <a:latin typeface="Candara"/>
                <a:ea typeface="Candara"/>
                <a:cs typeface="Candara"/>
                <a:sym typeface="Candara"/>
              </a:rPr>
              <a:t>NASA Visitor Pass</a:t>
            </a:r>
          </a:p>
          <a:p>
            <a:pPr indent="-233362" lvl="2" marL="855663" marR="0" rtl="0" algn="l">
              <a:lnSpc>
                <a:spcPct val="90000"/>
              </a:lnSpc>
              <a:spcBef>
                <a:spcPts val="400"/>
              </a:spcBef>
              <a:spcAft>
                <a:spcPts val="0"/>
              </a:spcAft>
              <a:buClr>
                <a:schemeClr val="accent1"/>
              </a:buClr>
              <a:buSzPct val="100000"/>
              <a:buFont typeface="Noto Sans Symbols"/>
              <a:buChar char="∗"/>
            </a:pPr>
            <a:r>
              <a:rPr b="0" i="0" lang="en-US" sz="2000" u="none" cap="none" strike="noStrike">
                <a:solidFill>
                  <a:schemeClr val="dk2"/>
                </a:solidFill>
                <a:latin typeface="Candara"/>
                <a:ea typeface="Candara"/>
                <a:cs typeface="Candara"/>
                <a:sym typeface="Candara"/>
              </a:rPr>
              <a:t>Business Hours: </a:t>
            </a:r>
            <a:r>
              <a:rPr b="1" i="1" lang="en-US" sz="2000" u="none" cap="none" strike="noStrike">
                <a:solidFill>
                  <a:schemeClr val="dk2"/>
                </a:solidFill>
                <a:latin typeface="Candara"/>
                <a:ea typeface="Candara"/>
                <a:cs typeface="Candara"/>
                <a:sym typeface="Candara"/>
              </a:rPr>
              <a:t>M-F 0600-1700</a:t>
            </a:r>
          </a:p>
          <a:p>
            <a:pPr indent="-233362" lvl="2" marL="855663" marR="0" rtl="0" algn="l">
              <a:lnSpc>
                <a:spcPct val="90000"/>
              </a:lnSpc>
              <a:spcBef>
                <a:spcPts val="400"/>
              </a:spcBef>
              <a:spcAft>
                <a:spcPts val="0"/>
              </a:spcAft>
              <a:buClr>
                <a:schemeClr val="accent1"/>
              </a:buClr>
              <a:buSzPct val="100000"/>
              <a:buFont typeface="Noto Sans Symbols"/>
              <a:buChar char="∗"/>
            </a:pPr>
            <a:r>
              <a:rPr b="0" i="0" lang="en-US" sz="2000" u="none" cap="none" strike="noStrike">
                <a:solidFill>
                  <a:schemeClr val="dk2"/>
                </a:solidFill>
                <a:latin typeface="Candara"/>
                <a:ea typeface="Candara"/>
                <a:cs typeface="Candara"/>
                <a:sym typeface="Candara"/>
              </a:rPr>
              <a:t>After Hours: </a:t>
            </a:r>
            <a:r>
              <a:rPr b="1" i="1" lang="en-US" sz="2000" u="none" cap="none" strike="noStrike">
                <a:solidFill>
                  <a:schemeClr val="dk2"/>
                </a:solidFill>
                <a:latin typeface="Candara"/>
                <a:ea typeface="Candara"/>
                <a:cs typeface="Candara"/>
                <a:sym typeface="Candara"/>
              </a:rPr>
              <a:t>M-F 1700-0600</a:t>
            </a:r>
            <a:r>
              <a:rPr b="0" i="0" lang="en-US" sz="2000" u="none" cap="none" strike="noStrike">
                <a:solidFill>
                  <a:schemeClr val="dk2"/>
                </a:solidFill>
                <a:latin typeface="Candara"/>
                <a:ea typeface="Candara"/>
                <a:cs typeface="Candara"/>
                <a:sym typeface="Candara"/>
              </a:rPr>
              <a:t>, Weekends, Holidays</a:t>
            </a:r>
          </a:p>
          <a:p>
            <a:pPr indent="-284163" lvl="1" marL="576263" marR="0" rtl="0" algn="l">
              <a:lnSpc>
                <a:spcPct val="90000"/>
              </a:lnSpc>
              <a:spcBef>
                <a:spcPts val="440"/>
              </a:spcBef>
              <a:buClr>
                <a:schemeClr val="accent1"/>
              </a:buClr>
              <a:buSzPct val="100000"/>
              <a:buFont typeface="Noto Sans Symbols"/>
              <a:buChar char="∗"/>
            </a:pPr>
            <a:r>
              <a:rPr b="0" i="0" lang="en-US" sz="2200" u="none" cap="none" strike="noStrike">
                <a:solidFill>
                  <a:schemeClr val="dk2"/>
                </a:solidFill>
                <a:latin typeface="Candara"/>
                <a:ea typeface="Candara"/>
                <a:cs typeface="Candara"/>
                <a:sym typeface="Candara"/>
              </a:rPr>
              <a:t>Military ID, Business Purpose</a:t>
            </a:r>
          </a:p>
        </p:txBody>
      </p:sp>
    </p:spTree>
  </p:cSld>
  <p:clrMapOvr>
    <a:masterClrMapping/>
  </p:clrMapOvr>
  <p:transition spd="slow">
    <p:fade/>
  </p:transition>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09" name="Shape 909"/>
        <p:cNvGrpSpPr/>
        <p:nvPr/>
      </p:nvGrpSpPr>
      <p:grpSpPr>
        <a:xfrm>
          <a:off x="0" y="0"/>
          <a:ext cx="0" cy="0"/>
          <a:chOff x="0" y="0"/>
          <a:chExt cx="0" cy="0"/>
        </a:xfrm>
      </p:grpSpPr>
      <p:sp>
        <p:nvSpPr>
          <p:cNvPr id="910" name="Shape 910"/>
          <p:cNvSpPr txBox="1"/>
          <p:nvPr>
            <p:ph type="title"/>
          </p:nvPr>
        </p:nvSpPr>
        <p:spPr>
          <a:xfrm>
            <a:off x="4874155" y="1371600"/>
            <a:ext cx="3812644" cy="673423"/>
          </a:xfrm>
          <a:prstGeom prst="rect">
            <a:avLst/>
          </a:prstGeom>
          <a:noFill/>
          <a:ln>
            <a:noFill/>
          </a:ln>
        </p:spPr>
        <p:txBody>
          <a:bodyPr anchorCtr="0" anchor="b" bIns="45700" lIns="91425" rIns="91425" tIns="45700">
            <a:noAutofit/>
          </a:bodyPr>
          <a:lstStyle/>
          <a:p>
            <a:pPr indent="0" lvl="0" marL="0" marR="0" rtl="0" algn="l">
              <a:spcBef>
                <a:spcPts val="0"/>
              </a:spcBef>
              <a:buClr>
                <a:srgbClr val="FFFF00"/>
              </a:buClr>
              <a:buSzPct val="25000"/>
              <a:buFont typeface="Candara"/>
              <a:buNone/>
            </a:pPr>
            <a:r>
              <a:rPr b="1" i="0" lang="en-US" sz="2800" u="sng" cap="none" strike="noStrike">
                <a:solidFill>
                  <a:srgbClr val="FFFF00"/>
                </a:solidFill>
                <a:latin typeface="Candara"/>
                <a:ea typeface="Candara"/>
                <a:cs typeface="Candara"/>
                <a:sym typeface="Candara"/>
              </a:rPr>
              <a:t>NASA BADGING</a:t>
            </a:r>
          </a:p>
        </p:txBody>
      </p:sp>
      <p:sp>
        <p:nvSpPr>
          <p:cNvPr id="911" name="Shape 911"/>
          <p:cNvSpPr txBox="1"/>
          <p:nvPr>
            <p:ph idx="1" type="body"/>
          </p:nvPr>
        </p:nvSpPr>
        <p:spPr>
          <a:xfrm>
            <a:off x="4404360" y="2045023"/>
            <a:ext cx="4282439" cy="2795427"/>
          </a:xfrm>
          <a:prstGeom prst="rect">
            <a:avLst/>
          </a:prstGeom>
          <a:noFill/>
          <a:ln>
            <a:noFill/>
          </a:ln>
        </p:spPr>
        <p:txBody>
          <a:bodyPr anchorCtr="0" anchor="t" bIns="45700" lIns="91425" rIns="91425" tIns="45700">
            <a:noAutofit/>
          </a:bodyPr>
          <a:lstStyle/>
          <a:p>
            <a:pPr indent="0" lvl="0" marL="0" marR="0" rtl="0" algn="l">
              <a:lnSpc>
                <a:spcPct val="90000"/>
              </a:lnSpc>
              <a:spcBef>
                <a:spcPts val="0"/>
              </a:spcBef>
              <a:spcAft>
                <a:spcPts val="0"/>
              </a:spcAft>
              <a:buClr>
                <a:schemeClr val="accent1"/>
              </a:buClr>
              <a:buSzPct val="25000"/>
              <a:buFont typeface="Noto Sans Symbols"/>
              <a:buNone/>
            </a:pPr>
            <a:r>
              <a:rPr b="0" i="0" lang="en-US" sz="1800" u="none" cap="none" strike="noStrike">
                <a:solidFill>
                  <a:srgbClr val="FFFFFF"/>
                </a:solidFill>
                <a:latin typeface="Candara"/>
                <a:ea typeface="Candara"/>
                <a:cs typeface="Candara"/>
                <a:sym typeface="Candara"/>
              </a:rPr>
              <a:t>EMPLOYEE BADGING </a:t>
            </a:r>
            <a:r>
              <a:rPr b="0" i="1" lang="en-US" sz="1800" u="none" cap="none" strike="noStrike">
                <a:solidFill>
                  <a:srgbClr val="FFFFFF"/>
                </a:solidFill>
                <a:latin typeface="Candara"/>
                <a:ea typeface="Candara"/>
                <a:cs typeface="Candara"/>
                <a:sym typeface="Candara"/>
              </a:rPr>
              <a:t>Bldg. 15 Ext. 4-0660 </a:t>
            </a:r>
            <a:r>
              <a:rPr b="0" i="0" lang="en-US" sz="1800" u="none" cap="none" strike="noStrike">
                <a:solidFill>
                  <a:srgbClr val="FFFFFF"/>
                </a:solidFill>
                <a:latin typeface="Candara"/>
                <a:ea typeface="Candara"/>
                <a:cs typeface="Candara"/>
                <a:sym typeface="Candara"/>
              </a:rPr>
              <a:t>:</a:t>
            </a:r>
          </a:p>
          <a:p>
            <a:pPr indent="0" lvl="0" marL="0" marR="0" rtl="0" algn="l">
              <a:lnSpc>
                <a:spcPct val="90000"/>
              </a:lnSpc>
              <a:spcBef>
                <a:spcPts val="360"/>
              </a:spcBef>
              <a:spcAft>
                <a:spcPts val="0"/>
              </a:spcAft>
              <a:buClr>
                <a:schemeClr val="accent1"/>
              </a:buClr>
              <a:buSzPct val="25000"/>
              <a:buFont typeface="Noto Sans Symbols"/>
              <a:buNone/>
            </a:pPr>
            <a:r>
              <a:rPr b="0" i="0" lang="en-US" sz="1800" u="none" cap="none" strike="noStrike">
                <a:solidFill>
                  <a:srgbClr val="FFFFFF"/>
                </a:solidFill>
                <a:latin typeface="Candara"/>
                <a:ea typeface="Candara"/>
                <a:cs typeface="Candara"/>
                <a:sym typeface="Candara"/>
              </a:rPr>
              <a:t>	NASA Civil Servants</a:t>
            </a:r>
          </a:p>
          <a:p>
            <a:pPr indent="0" lvl="0" marL="0" marR="0" rtl="0" algn="l">
              <a:lnSpc>
                <a:spcPct val="90000"/>
              </a:lnSpc>
              <a:spcBef>
                <a:spcPts val="360"/>
              </a:spcBef>
              <a:spcAft>
                <a:spcPts val="0"/>
              </a:spcAft>
              <a:buClr>
                <a:schemeClr val="accent1"/>
              </a:buClr>
              <a:buSzPct val="25000"/>
              <a:buFont typeface="Noto Sans Symbols"/>
              <a:buNone/>
            </a:pPr>
            <a:r>
              <a:rPr b="0" i="0" lang="en-US" sz="1800" u="none" cap="none" strike="noStrike">
                <a:solidFill>
                  <a:srgbClr val="FFFFFF"/>
                </a:solidFill>
                <a:latin typeface="Candara"/>
                <a:ea typeface="Candara"/>
                <a:cs typeface="Candara"/>
                <a:sym typeface="Candara"/>
              </a:rPr>
              <a:t>	Resident Agencies</a:t>
            </a:r>
          </a:p>
          <a:p>
            <a:pPr indent="0" lvl="0" marL="0" marR="0" rtl="0" algn="l">
              <a:lnSpc>
                <a:spcPct val="90000"/>
              </a:lnSpc>
              <a:spcBef>
                <a:spcPts val="360"/>
              </a:spcBef>
              <a:spcAft>
                <a:spcPts val="0"/>
              </a:spcAft>
              <a:buClr>
                <a:schemeClr val="accent1"/>
              </a:buClr>
              <a:buSzPct val="25000"/>
              <a:buFont typeface="Noto Sans Symbols"/>
              <a:buNone/>
            </a:pPr>
            <a:r>
              <a:rPr b="0" i="0" lang="en-US" sz="1800" u="none" cap="none" strike="noStrike">
                <a:solidFill>
                  <a:srgbClr val="FFFFFF"/>
                </a:solidFill>
                <a:latin typeface="Candara"/>
                <a:ea typeface="Candara"/>
                <a:cs typeface="Candara"/>
                <a:sym typeface="Candara"/>
              </a:rPr>
              <a:t>	Tenants</a:t>
            </a:r>
          </a:p>
          <a:p>
            <a:pPr indent="0" lvl="0" marL="0" marR="0" rtl="0" algn="l">
              <a:lnSpc>
                <a:spcPct val="90000"/>
              </a:lnSpc>
              <a:spcBef>
                <a:spcPts val="360"/>
              </a:spcBef>
              <a:spcAft>
                <a:spcPts val="0"/>
              </a:spcAft>
              <a:buClr>
                <a:schemeClr val="accent1"/>
              </a:buClr>
              <a:buSzPct val="25000"/>
              <a:buFont typeface="Noto Sans Symbols"/>
              <a:buNone/>
            </a:pPr>
            <a:r>
              <a:rPr b="0" i="0" lang="en-US" sz="1800" u="none" cap="none" strike="noStrike">
                <a:solidFill>
                  <a:srgbClr val="FFFFFF"/>
                </a:solidFill>
                <a:latin typeface="Candara"/>
                <a:ea typeface="Candara"/>
                <a:cs typeface="Candara"/>
                <a:sym typeface="Candara"/>
              </a:rPr>
              <a:t>	Partners</a:t>
            </a:r>
          </a:p>
          <a:p>
            <a:pPr indent="0" lvl="0" marL="0" marR="0" rtl="0" algn="l">
              <a:lnSpc>
                <a:spcPct val="90000"/>
              </a:lnSpc>
              <a:spcBef>
                <a:spcPts val="360"/>
              </a:spcBef>
              <a:spcAft>
                <a:spcPts val="0"/>
              </a:spcAft>
              <a:buClr>
                <a:schemeClr val="accent1"/>
              </a:buClr>
              <a:buSzPct val="25000"/>
              <a:buFont typeface="Noto Sans Symbols"/>
              <a:buNone/>
            </a:pPr>
            <a:r>
              <a:rPr b="0" i="0" lang="en-US" sz="1800" u="none" cap="none" strike="noStrike">
                <a:solidFill>
                  <a:srgbClr val="FFFFFF"/>
                </a:solidFill>
                <a:latin typeface="Candara"/>
                <a:ea typeface="Candara"/>
                <a:cs typeface="Candara"/>
                <a:sym typeface="Candara"/>
              </a:rPr>
              <a:t>	Visitors</a:t>
            </a:r>
          </a:p>
          <a:p>
            <a:pPr indent="0" lvl="0" marL="0" marR="0" rtl="0" algn="l">
              <a:lnSpc>
                <a:spcPct val="90000"/>
              </a:lnSpc>
              <a:spcBef>
                <a:spcPts val="360"/>
              </a:spcBef>
              <a:spcAft>
                <a:spcPts val="0"/>
              </a:spcAft>
              <a:buClr>
                <a:schemeClr val="accent1"/>
              </a:buClr>
              <a:buSzPct val="25000"/>
              <a:buFont typeface="Noto Sans Symbols"/>
              <a:buNone/>
            </a:pPr>
            <a:r>
              <a:rPr b="0" i="0" lang="en-US" sz="1800" u="none" cap="none" strike="noStrike">
                <a:solidFill>
                  <a:srgbClr val="FFFFFF"/>
                </a:solidFill>
                <a:latin typeface="Candara"/>
                <a:ea typeface="Candara"/>
                <a:cs typeface="Candara"/>
                <a:sym typeface="Candara"/>
              </a:rPr>
              <a:t>VISITOR PASSES </a:t>
            </a:r>
            <a:r>
              <a:rPr b="0" i="1" lang="en-US" sz="1800" u="none" cap="none" strike="noStrike">
                <a:solidFill>
                  <a:srgbClr val="FFFFFF"/>
                </a:solidFill>
                <a:latin typeface="Candara"/>
                <a:ea typeface="Candara"/>
                <a:cs typeface="Candara"/>
                <a:sym typeface="Candara"/>
              </a:rPr>
              <a:t>Bldg. 26 Ext. 4-1500</a:t>
            </a:r>
          </a:p>
          <a:p>
            <a:pPr indent="0" lvl="0" marL="0" marR="0" rtl="0" algn="l">
              <a:lnSpc>
                <a:spcPct val="90000"/>
              </a:lnSpc>
              <a:spcBef>
                <a:spcPts val="360"/>
              </a:spcBef>
              <a:spcAft>
                <a:spcPts val="0"/>
              </a:spcAft>
              <a:buClr>
                <a:schemeClr val="accent1"/>
              </a:buClr>
              <a:buSzPct val="25000"/>
              <a:buFont typeface="Noto Sans Symbols"/>
              <a:buNone/>
            </a:pPr>
            <a:r>
              <a:rPr b="0" i="0" lang="en-US" sz="1800" u="none" cap="none" strike="noStrike">
                <a:solidFill>
                  <a:srgbClr val="FFFFFF"/>
                </a:solidFill>
                <a:latin typeface="Candara"/>
                <a:ea typeface="Candara"/>
                <a:cs typeface="Candara"/>
                <a:sym typeface="Candara"/>
              </a:rPr>
              <a:t>	U.S. Citizens</a:t>
            </a:r>
          </a:p>
          <a:p>
            <a:pPr indent="0" lvl="0" marL="0" marR="0" rtl="0" algn="l">
              <a:lnSpc>
                <a:spcPct val="90000"/>
              </a:lnSpc>
              <a:spcBef>
                <a:spcPts val="360"/>
              </a:spcBef>
              <a:buClr>
                <a:schemeClr val="accent1"/>
              </a:buClr>
              <a:buSzPct val="25000"/>
              <a:buFont typeface="Noto Sans Symbols"/>
              <a:buNone/>
            </a:pPr>
            <a:r>
              <a:rPr b="0" i="0" lang="en-US" sz="1800" u="none" cap="none" strike="noStrike">
                <a:solidFill>
                  <a:srgbClr val="FFFFFF"/>
                </a:solidFill>
                <a:latin typeface="Candara"/>
                <a:ea typeface="Candara"/>
                <a:cs typeface="Candara"/>
                <a:sym typeface="Candara"/>
              </a:rPr>
              <a:t>	Foreign Nationals</a:t>
            </a:r>
          </a:p>
        </p:txBody>
      </p:sp>
      <p:pic>
        <p:nvPicPr>
          <p:cNvPr id="912" name="Shape 912"/>
          <p:cNvPicPr preferRelativeResize="0"/>
          <p:nvPr>
            <p:ph idx="2" type="pic"/>
          </p:nvPr>
        </p:nvPicPr>
        <p:blipFill rotWithShape="1">
          <a:blip r:embed="rId3">
            <a:alphaModFix/>
          </a:blip>
          <a:srcRect b="338" l="0" r="0" t="339"/>
          <a:stretch/>
        </p:blipFill>
        <p:spPr>
          <a:xfrm>
            <a:off x="838200" y="1371600"/>
            <a:ext cx="3566159" cy="2926079"/>
          </a:xfrm>
          <a:prstGeom prst="roundRect">
            <a:avLst>
              <a:gd fmla="val 3924" name="adj"/>
            </a:avLst>
          </a:prstGeom>
          <a:solidFill>
            <a:schemeClr val="accent1"/>
          </a:solidFill>
          <a:ln>
            <a:noFill/>
          </a:ln>
          <a:effectLst>
            <a:reflection blurRad="0" dir="5400000" dist="5000" endA="0" endPos="30000" kx="0" rotWithShape="0" algn="bl" stA="30000" stPos="0" sy="-100000" ky="0"/>
          </a:effectLst>
        </p:spPr>
      </p:pic>
      <p:sp>
        <p:nvSpPr>
          <p:cNvPr id="913" name="Shape 913"/>
          <p:cNvSpPr/>
          <p:nvPr/>
        </p:nvSpPr>
        <p:spPr>
          <a:xfrm>
            <a:off x="491325" y="5200862"/>
            <a:ext cx="1029004" cy="954883"/>
          </a:xfrm>
          <a:prstGeom prst="star4">
            <a:avLst>
              <a:gd fmla="val 12500" name="adj"/>
            </a:avLst>
          </a:prstGeom>
          <a:solidFill>
            <a:srgbClr val="FF0000"/>
          </a:solidFill>
          <a:ln cap="flat" cmpd="sng" w="9525">
            <a:solidFill>
              <a:srgbClr val="FF0000"/>
            </a:solidFill>
            <a:prstDash val="solid"/>
            <a:round/>
            <a:headEnd len="med" w="med" type="none"/>
            <a:tailEnd len="med" w="med" type="none"/>
          </a:ln>
          <a:effectLst>
            <a:outerShdw blurRad="50799" rotWithShape="0" dir="5400000" dist="25400">
              <a:srgbClr val="000000">
                <a:alpha val="37647"/>
              </a:srgbClr>
            </a:outerShdw>
          </a:effectLst>
        </p:spPr>
        <p:txBody>
          <a:bodyPr anchorCtr="0" anchor="ctr" bIns="45700" lIns="91425" rIns="91425" tIns="45700">
            <a:noAutofit/>
          </a:bodyPr>
          <a:lstStyle/>
          <a:p>
            <a:pPr indent="0" lvl="0" marL="0" marR="0" rtl="0" algn="ctr">
              <a:lnSpc>
                <a:spcPct val="100000"/>
              </a:lnSpc>
              <a:spcBef>
                <a:spcPts val="0"/>
              </a:spcBef>
              <a:spcAft>
                <a:spcPts val="0"/>
              </a:spcAft>
              <a:buClr>
                <a:schemeClr val="lt1"/>
              </a:buClr>
              <a:buFont typeface="Candara"/>
              <a:buNone/>
            </a:pPr>
            <a:r>
              <a:t/>
            </a:r>
            <a:endParaRPr b="0" i="0" sz="1800" u="none" cap="none" strike="noStrike">
              <a:solidFill>
                <a:srgbClr val="FFFFFF"/>
              </a:solidFill>
              <a:latin typeface="Candara"/>
              <a:ea typeface="Candara"/>
              <a:cs typeface="Candara"/>
              <a:sym typeface="Candara"/>
            </a:endParaRPr>
          </a:p>
        </p:txBody>
      </p:sp>
      <p:sp>
        <p:nvSpPr>
          <p:cNvPr id="914" name="Shape 914"/>
          <p:cNvSpPr txBox="1"/>
          <p:nvPr/>
        </p:nvSpPr>
        <p:spPr>
          <a:xfrm>
            <a:off x="1520330" y="5509414"/>
            <a:ext cx="5908813" cy="646331"/>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Candara"/>
              <a:buNone/>
            </a:pPr>
            <a:r>
              <a:rPr b="0" i="0" lang="en-US" sz="1800" u="none" cap="none" strike="noStrike">
                <a:solidFill>
                  <a:srgbClr val="000000"/>
                </a:solidFill>
                <a:latin typeface="Candara"/>
                <a:ea typeface="Candara"/>
                <a:cs typeface="Candara"/>
                <a:sym typeface="Candara"/>
              </a:rPr>
              <a:t>Report </a:t>
            </a:r>
            <a:r>
              <a:rPr b="1" i="0" lang="en-US" sz="1800" u="sng" cap="none" strike="noStrike">
                <a:solidFill>
                  <a:srgbClr val="FF0000"/>
                </a:solidFill>
                <a:latin typeface="Candara"/>
                <a:ea typeface="Candara"/>
                <a:cs typeface="Candara"/>
                <a:sym typeface="Candara"/>
              </a:rPr>
              <a:t>ALL</a:t>
            </a:r>
            <a:r>
              <a:rPr b="0" i="0" lang="en-US" sz="1800" u="none" cap="none" strike="noStrike">
                <a:solidFill>
                  <a:srgbClr val="000000"/>
                </a:solidFill>
                <a:latin typeface="Candara"/>
                <a:ea typeface="Candara"/>
                <a:cs typeface="Candara"/>
                <a:sym typeface="Candara"/>
              </a:rPr>
              <a:t> lost/stolen badges &amp; passes immediately</a:t>
            </a:r>
          </a:p>
          <a:p>
            <a:pPr indent="0" lvl="0" marL="0" marR="0" rtl="0" algn="l">
              <a:lnSpc>
                <a:spcPct val="100000"/>
              </a:lnSpc>
              <a:spcBef>
                <a:spcPts val="0"/>
              </a:spcBef>
              <a:spcAft>
                <a:spcPts val="0"/>
              </a:spcAft>
              <a:buClr>
                <a:srgbClr val="000000"/>
              </a:buClr>
              <a:buSzPct val="25000"/>
              <a:buFont typeface="Candara"/>
              <a:buNone/>
            </a:pPr>
            <a:r>
              <a:rPr b="0" i="0" lang="en-US" sz="1800" u="none" cap="none" strike="noStrike">
                <a:solidFill>
                  <a:srgbClr val="000000"/>
                </a:solidFill>
                <a:latin typeface="Candara"/>
                <a:ea typeface="Candara"/>
                <a:cs typeface="Candara"/>
                <a:sym typeface="Candara"/>
              </a:rPr>
              <a:t> to your supervisor/sponsor, or Security via Dispatch 4-5416</a:t>
            </a:r>
          </a:p>
        </p:txBody>
      </p:sp>
    </p:spTree>
  </p:cSld>
  <p:clrMapOvr>
    <a:masterClrMapping/>
  </p:clrMapOvr>
  <p:transition spd="med">
    <p:fade/>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910"/>
                                        </p:tgtEl>
                                        <p:attrNameLst>
                                          <p:attrName>style.visibility</p:attrName>
                                        </p:attrNameLst>
                                      </p:cBhvr>
                                      <p:to>
                                        <p:strVal val="visible"/>
                                      </p:to>
                                    </p:set>
                                    <p:anim calcmode="lin" valueType="num">
                                      <p:cBhvr additive="base">
                                        <p:cTn dur="500"/>
                                        <p:tgtEl>
                                          <p:spTgt spid="910"/>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1">
                                            <p:txEl>
                                              <p:pRg end="0" st="0"/>
                                            </p:txEl>
                                          </p:spTgt>
                                        </p:tgtEl>
                                        <p:attrNameLst>
                                          <p:attrName>style.visibility</p:attrName>
                                        </p:attrNameLst>
                                      </p:cBhvr>
                                      <p:to>
                                        <p:strVal val="visible"/>
                                      </p:to>
                                    </p:set>
                                    <p:animEffect filter="fade" transition="in">
                                      <p:cBhvr>
                                        <p:cTn dur="500"/>
                                        <p:tgtEl>
                                          <p:spTgt spid="911">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1">
                                            <p:txEl>
                                              <p:pRg end="1" st="1"/>
                                            </p:txEl>
                                          </p:spTgt>
                                        </p:tgtEl>
                                        <p:attrNameLst>
                                          <p:attrName>style.visibility</p:attrName>
                                        </p:attrNameLst>
                                      </p:cBhvr>
                                      <p:to>
                                        <p:strVal val="visible"/>
                                      </p:to>
                                    </p:set>
                                    <p:animEffect filter="fade" transition="in">
                                      <p:cBhvr>
                                        <p:cTn dur="500"/>
                                        <p:tgtEl>
                                          <p:spTgt spid="911">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1">
                                            <p:txEl>
                                              <p:pRg end="2" st="2"/>
                                            </p:txEl>
                                          </p:spTgt>
                                        </p:tgtEl>
                                        <p:attrNameLst>
                                          <p:attrName>style.visibility</p:attrName>
                                        </p:attrNameLst>
                                      </p:cBhvr>
                                      <p:to>
                                        <p:strVal val="visible"/>
                                      </p:to>
                                    </p:set>
                                    <p:animEffect filter="fade" transition="in">
                                      <p:cBhvr>
                                        <p:cTn dur="500"/>
                                        <p:tgtEl>
                                          <p:spTgt spid="911">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1">
                                            <p:txEl>
                                              <p:pRg end="3" st="3"/>
                                            </p:txEl>
                                          </p:spTgt>
                                        </p:tgtEl>
                                        <p:attrNameLst>
                                          <p:attrName>style.visibility</p:attrName>
                                        </p:attrNameLst>
                                      </p:cBhvr>
                                      <p:to>
                                        <p:strVal val="visible"/>
                                      </p:to>
                                    </p:set>
                                    <p:animEffect filter="fade" transition="in">
                                      <p:cBhvr>
                                        <p:cTn dur="500"/>
                                        <p:tgtEl>
                                          <p:spTgt spid="911">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1">
                                            <p:txEl>
                                              <p:pRg end="4" st="4"/>
                                            </p:txEl>
                                          </p:spTgt>
                                        </p:tgtEl>
                                        <p:attrNameLst>
                                          <p:attrName>style.visibility</p:attrName>
                                        </p:attrNameLst>
                                      </p:cBhvr>
                                      <p:to>
                                        <p:strVal val="visible"/>
                                      </p:to>
                                    </p:set>
                                    <p:animEffect filter="fade" transition="in">
                                      <p:cBhvr>
                                        <p:cTn dur="500"/>
                                        <p:tgtEl>
                                          <p:spTgt spid="911">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1">
                                            <p:txEl>
                                              <p:pRg end="5" st="5"/>
                                            </p:txEl>
                                          </p:spTgt>
                                        </p:tgtEl>
                                        <p:attrNameLst>
                                          <p:attrName>style.visibility</p:attrName>
                                        </p:attrNameLst>
                                      </p:cBhvr>
                                      <p:to>
                                        <p:strVal val="visible"/>
                                      </p:to>
                                    </p:set>
                                    <p:animEffect filter="fade" transition="in">
                                      <p:cBhvr>
                                        <p:cTn dur="500"/>
                                        <p:tgtEl>
                                          <p:spTgt spid="911">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1">
                                            <p:txEl>
                                              <p:pRg end="6" st="6"/>
                                            </p:txEl>
                                          </p:spTgt>
                                        </p:tgtEl>
                                        <p:attrNameLst>
                                          <p:attrName>style.visibility</p:attrName>
                                        </p:attrNameLst>
                                      </p:cBhvr>
                                      <p:to>
                                        <p:strVal val="visible"/>
                                      </p:to>
                                    </p:set>
                                    <p:animEffect filter="fade" transition="in">
                                      <p:cBhvr>
                                        <p:cTn dur="500"/>
                                        <p:tgtEl>
                                          <p:spTgt spid="911">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1">
                                            <p:txEl>
                                              <p:pRg end="7" st="7"/>
                                            </p:txEl>
                                          </p:spTgt>
                                        </p:tgtEl>
                                        <p:attrNameLst>
                                          <p:attrName>style.visibility</p:attrName>
                                        </p:attrNameLst>
                                      </p:cBhvr>
                                      <p:to>
                                        <p:strVal val="visible"/>
                                      </p:to>
                                    </p:set>
                                    <p:animEffect filter="fade" transition="in">
                                      <p:cBhvr>
                                        <p:cTn dur="500"/>
                                        <p:tgtEl>
                                          <p:spTgt spid="911">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1">
                                            <p:txEl>
                                              <p:pRg end="8" st="8"/>
                                            </p:txEl>
                                          </p:spTgt>
                                        </p:tgtEl>
                                        <p:attrNameLst>
                                          <p:attrName>style.visibility</p:attrName>
                                        </p:attrNameLst>
                                      </p:cBhvr>
                                      <p:to>
                                        <p:strVal val="visible"/>
                                      </p:to>
                                    </p:set>
                                    <p:animEffect filter="fade" transition="in">
                                      <p:cBhvr>
                                        <p:cTn dur="500"/>
                                        <p:tgtEl>
                                          <p:spTgt spid="911">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4"/>
                                        </p:tgtEl>
                                        <p:attrNameLst>
                                          <p:attrName>style.visibility</p:attrName>
                                        </p:attrNameLst>
                                      </p:cBhvr>
                                      <p:to>
                                        <p:strVal val="visible"/>
                                      </p:to>
                                    </p:set>
                                    <p:animEffect filter="fade" transition="in">
                                      <p:cBhvr>
                                        <p:cTn dur="500"/>
                                        <p:tgtEl>
                                          <p:spTgt spid="91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18" name="Shape 918"/>
        <p:cNvGrpSpPr/>
        <p:nvPr/>
      </p:nvGrpSpPr>
      <p:grpSpPr>
        <a:xfrm>
          <a:off x="0" y="0"/>
          <a:ext cx="0" cy="0"/>
          <a:chOff x="0" y="0"/>
          <a:chExt cx="0" cy="0"/>
        </a:xfrm>
      </p:grpSpPr>
      <p:sp>
        <p:nvSpPr>
          <p:cNvPr id="919" name="Shape 919"/>
          <p:cNvSpPr txBox="1"/>
          <p:nvPr>
            <p:ph type="title"/>
          </p:nvPr>
        </p:nvSpPr>
        <p:spPr>
          <a:xfrm>
            <a:off x="457200" y="338328"/>
            <a:ext cx="8229600" cy="1252727"/>
          </a:xfrm>
          <a:prstGeom prst="rect">
            <a:avLst/>
          </a:prstGeom>
          <a:noFill/>
          <a:ln>
            <a:noFill/>
          </a:ln>
        </p:spPr>
        <p:txBody>
          <a:bodyPr anchorCtr="0" anchor="ctr" bIns="45700" lIns="91425" rIns="91425" tIns="45700">
            <a:noAutofit/>
          </a:bodyPr>
          <a:lstStyle/>
          <a:p>
            <a:pPr indent="0" lvl="0" marL="0" marR="0" rtl="0" algn="ctr">
              <a:spcBef>
                <a:spcPts val="0"/>
              </a:spcBef>
              <a:buClr>
                <a:srgbClr val="FFFFFF"/>
              </a:buClr>
              <a:buSzPct val="25000"/>
              <a:buFont typeface="Candara"/>
              <a:buNone/>
            </a:pPr>
            <a:r>
              <a:rPr b="0" i="0" lang="en-US" sz="4400" u="none" cap="none" strike="noStrike">
                <a:solidFill>
                  <a:srgbClr val="FFFFFF"/>
                </a:solidFill>
                <a:latin typeface="Candara"/>
                <a:ea typeface="Candara"/>
                <a:cs typeface="Candara"/>
                <a:sym typeface="Candara"/>
              </a:rPr>
              <a:t>SECURITY</a:t>
            </a:r>
          </a:p>
        </p:txBody>
      </p:sp>
      <p:pic>
        <p:nvPicPr>
          <p:cNvPr id="920" name="Shape 920"/>
          <p:cNvPicPr preferRelativeResize="0"/>
          <p:nvPr/>
        </p:nvPicPr>
        <p:blipFill rotWithShape="1">
          <a:blip r:embed="rId3">
            <a:alphaModFix/>
          </a:blip>
          <a:srcRect b="0" l="0" r="0" t="0"/>
          <a:stretch/>
        </p:blipFill>
        <p:spPr>
          <a:xfrm>
            <a:off x="3954705" y="2363466"/>
            <a:ext cx="1959751" cy="2002794"/>
          </a:xfrm>
          <a:prstGeom prst="rect">
            <a:avLst/>
          </a:prstGeom>
          <a:noFill/>
          <a:ln>
            <a:noFill/>
          </a:ln>
        </p:spPr>
      </p:pic>
      <p:sp>
        <p:nvSpPr>
          <p:cNvPr id="921" name="Shape 921"/>
          <p:cNvSpPr txBox="1"/>
          <p:nvPr/>
        </p:nvSpPr>
        <p:spPr>
          <a:xfrm>
            <a:off x="352271" y="2428923"/>
            <a:ext cx="2592063" cy="1200329"/>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Candara"/>
              <a:buNone/>
            </a:pPr>
            <a:r>
              <a:rPr b="0" i="0" lang="en-US" sz="1800" u="none" cap="none" strike="noStrike">
                <a:solidFill>
                  <a:srgbClr val="000000"/>
                </a:solidFill>
                <a:latin typeface="Candara"/>
                <a:ea typeface="Candara"/>
                <a:cs typeface="Candara"/>
                <a:sym typeface="Candara"/>
              </a:rPr>
              <a:t>Personnel (4-3400)</a:t>
            </a:r>
          </a:p>
          <a:p>
            <a:pPr indent="0" lvl="0" marL="0" marR="0" rtl="0" algn="l">
              <a:lnSpc>
                <a:spcPct val="100000"/>
              </a:lnSpc>
              <a:spcBef>
                <a:spcPts val="0"/>
              </a:spcBef>
              <a:spcAft>
                <a:spcPts val="0"/>
              </a:spcAft>
              <a:buClr>
                <a:srgbClr val="000000"/>
              </a:buClr>
              <a:buSzPct val="25000"/>
              <a:buFont typeface="Candara"/>
              <a:buNone/>
            </a:pPr>
            <a:r>
              <a:rPr b="0" i="0" lang="en-US" sz="1800" u="none" cap="none" strike="noStrike">
                <a:solidFill>
                  <a:srgbClr val="000000"/>
                </a:solidFill>
                <a:latin typeface="Candara"/>
                <a:ea typeface="Candara"/>
                <a:cs typeface="Candara"/>
                <a:sym typeface="Candara"/>
              </a:rPr>
              <a:t>	-Security Clearances</a:t>
            </a:r>
          </a:p>
          <a:p>
            <a:pPr indent="0" lvl="0" marL="0" marR="0" rtl="0" algn="l">
              <a:lnSpc>
                <a:spcPct val="100000"/>
              </a:lnSpc>
              <a:spcBef>
                <a:spcPts val="0"/>
              </a:spcBef>
              <a:spcAft>
                <a:spcPts val="0"/>
              </a:spcAft>
              <a:buClr>
                <a:srgbClr val="000000"/>
              </a:buClr>
              <a:buSzPct val="25000"/>
              <a:buFont typeface="Candara"/>
              <a:buNone/>
            </a:pPr>
            <a:r>
              <a:rPr b="0" i="0" lang="en-US" sz="1800" u="none" cap="none" strike="noStrike">
                <a:solidFill>
                  <a:srgbClr val="000000"/>
                </a:solidFill>
                <a:latin typeface="Candara"/>
                <a:ea typeface="Candara"/>
                <a:cs typeface="Candara"/>
                <a:sym typeface="Candara"/>
              </a:rPr>
              <a:t>	-Backgrounds</a:t>
            </a:r>
          </a:p>
          <a:p>
            <a:pPr indent="0" lvl="0" marL="0" marR="0" rtl="0" algn="l">
              <a:lnSpc>
                <a:spcPct val="100000"/>
              </a:lnSpc>
              <a:spcBef>
                <a:spcPts val="0"/>
              </a:spcBef>
              <a:spcAft>
                <a:spcPts val="0"/>
              </a:spcAft>
              <a:buClr>
                <a:srgbClr val="000000"/>
              </a:buClr>
              <a:buSzPct val="25000"/>
              <a:buFont typeface="Candara"/>
              <a:buNone/>
            </a:pPr>
            <a:r>
              <a:rPr b="0" i="0" lang="en-US" sz="1800" u="none" cap="none" strike="noStrike">
                <a:solidFill>
                  <a:srgbClr val="000000"/>
                </a:solidFill>
                <a:latin typeface="Candara"/>
                <a:ea typeface="Candara"/>
                <a:cs typeface="Candara"/>
                <a:sym typeface="Candara"/>
              </a:rPr>
              <a:t>	-Fingerprints</a:t>
            </a:r>
          </a:p>
        </p:txBody>
      </p:sp>
      <p:sp>
        <p:nvSpPr>
          <p:cNvPr id="922" name="Shape 922"/>
          <p:cNvSpPr txBox="1"/>
          <p:nvPr/>
        </p:nvSpPr>
        <p:spPr>
          <a:xfrm>
            <a:off x="352271" y="3949319"/>
            <a:ext cx="1837574" cy="1200329"/>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Candara"/>
              <a:buNone/>
            </a:pPr>
            <a:r>
              <a:rPr b="0" i="0" lang="en-US" sz="1800" u="none" cap="none" strike="noStrike">
                <a:solidFill>
                  <a:srgbClr val="000000"/>
                </a:solidFill>
                <a:latin typeface="Candara"/>
                <a:ea typeface="Candara"/>
                <a:cs typeface="Candara"/>
                <a:sym typeface="Candara"/>
              </a:rPr>
              <a:t>Physical (4-4344)</a:t>
            </a:r>
          </a:p>
          <a:p>
            <a:pPr indent="0" lvl="0" marL="0" marR="0" rtl="0" algn="l">
              <a:lnSpc>
                <a:spcPct val="100000"/>
              </a:lnSpc>
              <a:spcBef>
                <a:spcPts val="0"/>
              </a:spcBef>
              <a:spcAft>
                <a:spcPts val="0"/>
              </a:spcAft>
              <a:buClr>
                <a:srgbClr val="000000"/>
              </a:buClr>
              <a:buSzPct val="25000"/>
              <a:buFont typeface="Candara"/>
              <a:buNone/>
            </a:pPr>
            <a:r>
              <a:rPr b="0" i="0" lang="en-US" sz="1800" u="none" cap="none" strike="noStrike">
                <a:solidFill>
                  <a:srgbClr val="000000"/>
                </a:solidFill>
                <a:latin typeface="Candara"/>
                <a:ea typeface="Candara"/>
                <a:cs typeface="Candara"/>
                <a:sym typeface="Candara"/>
              </a:rPr>
              <a:t>	-Perimeters</a:t>
            </a:r>
          </a:p>
          <a:p>
            <a:pPr indent="0" lvl="0" marL="0" marR="0" rtl="0" algn="l">
              <a:lnSpc>
                <a:spcPct val="100000"/>
              </a:lnSpc>
              <a:spcBef>
                <a:spcPts val="0"/>
              </a:spcBef>
              <a:spcAft>
                <a:spcPts val="0"/>
              </a:spcAft>
              <a:buClr>
                <a:srgbClr val="000000"/>
              </a:buClr>
              <a:buSzPct val="25000"/>
              <a:buFont typeface="Candara"/>
              <a:buNone/>
            </a:pPr>
            <a:r>
              <a:rPr b="0" i="0" lang="en-US" sz="1800" u="none" cap="none" strike="noStrike">
                <a:solidFill>
                  <a:srgbClr val="000000"/>
                </a:solidFill>
                <a:latin typeface="Candara"/>
                <a:ea typeface="Candara"/>
                <a:cs typeface="Candara"/>
                <a:sym typeface="Candara"/>
              </a:rPr>
              <a:t>	-Buildings</a:t>
            </a:r>
          </a:p>
          <a:p>
            <a:pPr indent="0" lvl="0" marL="0" marR="0" rtl="0" algn="l">
              <a:lnSpc>
                <a:spcPct val="100000"/>
              </a:lnSpc>
              <a:spcBef>
                <a:spcPts val="0"/>
              </a:spcBef>
              <a:spcAft>
                <a:spcPts val="0"/>
              </a:spcAft>
              <a:buClr>
                <a:srgbClr val="000000"/>
              </a:buClr>
              <a:buSzPct val="25000"/>
              <a:buFont typeface="Candara"/>
              <a:buNone/>
            </a:pPr>
            <a:r>
              <a:rPr b="0" i="0" lang="en-US" sz="1800" u="none" cap="none" strike="noStrike">
                <a:solidFill>
                  <a:srgbClr val="000000"/>
                </a:solidFill>
                <a:latin typeface="Candara"/>
                <a:ea typeface="Candara"/>
                <a:cs typeface="Candara"/>
                <a:sym typeface="Candara"/>
              </a:rPr>
              <a:t>	-Lighting</a:t>
            </a:r>
          </a:p>
        </p:txBody>
      </p:sp>
      <p:sp>
        <p:nvSpPr>
          <p:cNvPr id="923" name="Shape 923"/>
          <p:cNvSpPr txBox="1"/>
          <p:nvPr/>
        </p:nvSpPr>
        <p:spPr>
          <a:xfrm>
            <a:off x="723083" y="5757103"/>
            <a:ext cx="184666" cy="369332"/>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chemeClr val="dk1"/>
              </a:buClr>
              <a:buFont typeface="Candara"/>
              <a:buNone/>
            </a:pPr>
            <a:r>
              <a:t/>
            </a:r>
            <a:endParaRPr b="0" i="0" sz="1800" u="none" cap="none" strike="noStrike">
              <a:solidFill>
                <a:srgbClr val="000000"/>
              </a:solidFill>
              <a:latin typeface="Candara"/>
              <a:ea typeface="Candara"/>
              <a:cs typeface="Candara"/>
              <a:sym typeface="Candara"/>
            </a:endParaRPr>
          </a:p>
        </p:txBody>
      </p:sp>
      <p:pic>
        <p:nvPicPr>
          <p:cNvPr id="924" name="Shape 924"/>
          <p:cNvPicPr preferRelativeResize="0"/>
          <p:nvPr/>
        </p:nvPicPr>
        <p:blipFill rotWithShape="1">
          <a:blip r:embed="rId4">
            <a:alphaModFix/>
          </a:blip>
          <a:srcRect b="0" l="0" r="0" t="0"/>
          <a:stretch/>
        </p:blipFill>
        <p:spPr>
          <a:xfrm>
            <a:off x="7036164" y="2568448"/>
            <a:ext cx="1650636" cy="2122246"/>
          </a:xfrm>
          <a:prstGeom prst="rect">
            <a:avLst/>
          </a:prstGeom>
          <a:noFill/>
          <a:ln>
            <a:noFill/>
          </a:ln>
        </p:spPr>
      </p:pic>
      <p:sp>
        <p:nvSpPr>
          <p:cNvPr id="925" name="Shape 925"/>
          <p:cNvSpPr txBox="1"/>
          <p:nvPr/>
        </p:nvSpPr>
        <p:spPr>
          <a:xfrm>
            <a:off x="352271" y="5295439"/>
            <a:ext cx="1957612" cy="923329"/>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Candara"/>
              <a:buNone/>
            </a:pPr>
            <a:r>
              <a:rPr b="0" i="0" lang="en-US" sz="1800" u="none" cap="none" strike="noStrike">
                <a:solidFill>
                  <a:srgbClr val="000000"/>
                </a:solidFill>
                <a:latin typeface="Candara"/>
                <a:ea typeface="Candara"/>
                <a:cs typeface="Candara"/>
                <a:sym typeface="Candara"/>
              </a:rPr>
              <a:t>Technical (4-4344)</a:t>
            </a:r>
          </a:p>
          <a:p>
            <a:pPr indent="0" lvl="0" marL="0" marR="0" rtl="0" algn="l">
              <a:lnSpc>
                <a:spcPct val="100000"/>
              </a:lnSpc>
              <a:spcBef>
                <a:spcPts val="0"/>
              </a:spcBef>
              <a:spcAft>
                <a:spcPts val="0"/>
              </a:spcAft>
              <a:buClr>
                <a:srgbClr val="000000"/>
              </a:buClr>
              <a:buSzPct val="25000"/>
              <a:buFont typeface="Candara"/>
              <a:buNone/>
            </a:pPr>
            <a:r>
              <a:rPr b="0" i="0" lang="en-US" sz="1800" u="none" cap="none" strike="noStrike">
                <a:solidFill>
                  <a:srgbClr val="000000"/>
                </a:solidFill>
                <a:latin typeface="Candara"/>
                <a:ea typeface="Candara"/>
                <a:cs typeface="Candara"/>
                <a:sym typeface="Candara"/>
              </a:rPr>
              <a:t>	-Access Cards</a:t>
            </a:r>
          </a:p>
          <a:p>
            <a:pPr indent="0" lvl="0" marL="0" marR="0" rtl="0" algn="l">
              <a:lnSpc>
                <a:spcPct val="100000"/>
              </a:lnSpc>
              <a:spcBef>
                <a:spcPts val="0"/>
              </a:spcBef>
              <a:spcAft>
                <a:spcPts val="0"/>
              </a:spcAft>
              <a:buClr>
                <a:srgbClr val="000000"/>
              </a:buClr>
              <a:buSzPct val="25000"/>
              <a:buFont typeface="Candara"/>
              <a:buNone/>
            </a:pPr>
            <a:r>
              <a:rPr b="0" i="0" lang="en-US" sz="1800" u="none" cap="none" strike="noStrike">
                <a:solidFill>
                  <a:srgbClr val="000000"/>
                </a:solidFill>
                <a:latin typeface="Candara"/>
                <a:ea typeface="Candara"/>
                <a:cs typeface="Candara"/>
                <a:sym typeface="Candara"/>
              </a:rPr>
              <a:t>	-Alarms</a:t>
            </a:r>
          </a:p>
        </p:txBody>
      </p:sp>
      <p:pic>
        <p:nvPicPr>
          <p:cNvPr id="926" name="Shape 926"/>
          <p:cNvPicPr preferRelativeResize="0"/>
          <p:nvPr/>
        </p:nvPicPr>
        <p:blipFill rotWithShape="1">
          <a:blip r:embed="rId5">
            <a:alphaModFix/>
          </a:blip>
          <a:srcRect b="0" l="0" r="0" t="0"/>
          <a:stretch/>
        </p:blipFill>
        <p:spPr>
          <a:xfrm>
            <a:off x="4251355" y="4331046"/>
            <a:ext cx="3121152" cy="2334767"/>
          </a:xfrm>
          <a:prstGeom prst="rect">
            <a:avLst/>
          </a:prstGeom>
          <a:noFill/>
          <a:ln>
            <a:noFill/>
          </a:ln>
        </p:spPr>
      </p:pic>
    </p:spTree>
  </p:cSld>
  <p:clrMapOvr>
    <a:masterClrMapping/>
  </p:clrMapOvr>
  <p:transition spd="slow">
    <p:fade/>
  </p:transition>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30" name="Shape 930"/>
        <p:cNvGrpSpPr/>
        <p:nvPr/>
      </p:nvGrpSpPr>
      <p:grpSpPr>
        <a:xfrm>
          <a:off x="0" y="0"/>
          <a:ext cx="0" cy="0"/>
          <a:chOff x="0" y="0"/>
          <a:chExt cx="0" cy="0"/>
        </a:xfrm>
      </p:grpSpPr>
      <p:sp>
        <p:nvSpPr>
          <p:cNvPr id="931" name="Shape 931"/>
          <p:cNvSpPr/>
          <p:nvPr/>
        </p:nvSpPr>
        <p:spPr>
          <a:xfrm>
            <a:off x="395841" y="1954216"/>
            <a:ext cx="7408332" cy="4069836"/>
          </a:xfrm>
          <a:prstGeom prst="roundRect">
            <a:avLst>
              <a:gd fmla="val 3924" name="adj"/>
            </a:avLst>
          </a:prstGeom>
          <a:solidFill>
            <a:srgbClr val="DADADA"/>
          </a:solidFill>
          <a:ln>
            <a:noFill/>
          </a:ln>
          <a:effectLst>
            <a:reflection blurRad="0" dir="5400000" dist="5000" endA="0" endPos="30000" kx="0" rotWithShape="0" algn="bl" stA="30000" stPos="0" sy="-100000" ky="0"/>
          </a:effectLst>
        </p:spPr>
        <p:txBody>
          <a:bodyPr anchorCtr="0" anchor="t" bIns="45700" lIns="91425" rIns="91425" tIns="45700">
            <a:noAutofit/>
          </a:bodyPr>
          <a:lstStyle/>
          <a:p>
            <a:pPr indent="0" lvl="0" marL="0" marR="0" rtl="0" algn="ctr">
              <a:lnSpc>
                <a:spcPct val="80000"/>
              </a:lnSpc>
              <a:spcBef>
                <a:spcPts val="0"/>
              </a:spcBef>
              <a:spcAft>
                <a:spcPts val="0"/>
              </a:spcAft>
              <a:buClr>
                <a:srgbClr val="6F6F74"/>
              </a:buClr>
              <a:buSzPct val="25000"/>
              <a:buFont typeface="Noto Sans Symbols"/>
              <a:buNone/>
            </a:pPr>
            <a:r>
              <a:rPr b="0" i="0" lang="en-US" sz="2720" u="none" cap="none" strike="noStrike">
                <a:solidFill>
                  <a:srgbClr val="7F7F7F"/>
                </a:solidFill>
                <a:latin typeface="Candara"/>
                <a:ea typeface="Candara"/>
                <a:cs typeface="Candara"/>
                <a:sym typeface="Candara"/>
              </a:rPr>
              <a:t>All Vehicles entering the Center must comply with California Vehicle Code (CVC)</a:t>
            </a:r>
          </a:p>
          <a:p>
            <a:pPr indent="0" lvl="1" marL="457200" marR="0" rtl="0" algn="l">
              <a:lnSpc>
                <a:spcPct val="80000"/>
              </a:lnSpc>
              <a:spcBef>
                <a:spcPts val="476"/>
              </a:spcBef>
              <a:spcAft>
                <a:spcPts val="0"/>
              </a:spcAft>
              <a:buClr>
                <a:srgbClr val="6F6F74"/>
              </a:buClr>
              <a:buSzPct val="25000"/>
              <a:buFont typeface="Noto Sans Symbols"/>
              <a:buNone/>
            </a:pPr>
            <a:r>
              <a:rPr b="0" i="0" lang="en-US" sz="2380" u="none" cap="none" strike="noStrike">
                <a:solidFill>
                  <a:srgbClr val="46464A"/>
                </a:solidFill>
                <a:latin typeface="Candara"/>
                <a:ea typeface="Candara"/>
                <a:cs typeface="Candara"/>
                <a:sym typeface="Candara"/>
              </a:rPr>
              <a:t>This includes parked vehicles.</a:t>
            </a:r>
          </a:p>
          <a:p>
            <a:pPr indent="0" lvl="1" marL="457200" marR="0" rtl="0" algn="l">
              <a:lnSpc>
                <a:spcPct val="80000"/>
              </a:lnSpc>
              <a:spcBef>
                <a:spcPts val="476"/>
              </a:spcBef>
              <a:spcAft>
                <a:spcPts val="0"/>
              </a:spcAft>
              <a:buClr>
                <a:srgbClr val="6F6F74"/>
              </a:buClr>
              <a:buSzPct val="25000"/>
              <a:buFont typeface="Noto Sans Symbols"/>
              <a:buNone/>
            </a:pPr>
            <a:r>
              <a:rPr b="0" i="0" lang="en-US" sz="2380" u="none" cap="none" strike="noStrike">
                <a:solidFill>
                  <a:srgbClr val="46464A"/>
                </a:solidFill>
                <a:latin typeface="Candara"/>
                <a:ea typeface="Candara"/>
                <a:cs typeface="Candara"/>
                <a:sym typeface="Candara"/>
              </a:rPr>
              <a:t>Speed limit on center is </a:t>
            </a:r>
            <a:r>
              <a:rPr b="1" i="0" lang="en-US" sz="2380" u="sng" cap="none" strike="noStrike">
                <a:solidFill>
                  <a:srgbClr val="46464A"/>
                </a:solidFill>
                <a:latin typeface="Candara"/>
                <a:ea typeface="Candara"/>
                <a:cs typeface="Candara"/>
                <a:sym typeface="Candara"/>
              </a:rPr>
              <a:t>25mph</a:t>
            </a:r>
            <a:r>
              <a:rPr b="0" i="0" lang="en-US" sz="2380" u="none" cap="none" strike="noStrike">
                <a:solidFill>
                  <a:srgbClr val="46464A"/>
                </a:solidFill>
                <a:latin typeface="Candara"/>
                <a:ea typeface="Candara"/>
                <a:cs typeface="Candara"/>
                <a:sym typeface="Candara"/>
              </a:rPr>
              <a:t> unless otherwise posted.</a:t>
            </a:r>
          </a:p>
          <a:p>
            <a:pPr indent="0" lvl="2" marL="914400" marR="0" rtl="0" algn="l">
              <a:lnSpc>
                <a:spcPct val="80000"/>
              </a:lnSpc>
              <a:spcBef>
                <a:spcPts val="408"/>
              </a:spcBef>
              <a:spcAft>
                <a:spcPts val="0"/>
              </a:spcAft>
              <a:buClr>
                <a:srgbClr val="6F6F74"/>
              </a:buClr>
              <a:buSzPct val="25000"/>
              <a:buFont typeface="Noto Sans Symbols"/>
              <a:buNone/>
            </a:pPr>
            <a:r>
              <a:rPr b="1" i="0" lang="en-US" sz="2040" u="none" cap="none" strike="noStrike">
                <a:solidFill>
                  <a:srgbClr val="46464A"/>
                </a:solidFill>
                <a:latin typeface="Candara"/>
                <a:ea typeface="Candara"/>
                <a:cs typeface="Candara"/>
                <a:sym typeface="Candara"/>
              </a:rPr>
              <a:t>This is STRICTLY enforced at ALL times</a:t>
            </a:r>
            <a:r>
              <a:rPr b="0" i="0" lang="en-US" sz="2040" u="none" cap="none" strike="noStrike">
                <a:solidFill>
                  <a:srgbClr val="46464A"/>
                </a:solidFill>
                <a:latin typeface="Candara"/>
                <a:ea typeface="Candara"/>
                <a:cs typeface="Candara"/>
                <a:sym typeface="Candara"/>
              </a:rPr>
              <a:t>.</a:t>
            </a:r>
          </a:p>
          <a:p>
            <a:pPr indent="0" lvl="1" marL="457200" marR="0" rtl="0" algn="l">
              <a:lnSpc>
                <a:spcPct val="80000"/>
              </a:lnSpc>
              <a:spcBef>
                <a:spcPts val="476"/>
              </a:spcBef>
              <a:spcAft>
                <a:spcPts val="0"/>
              </a:spcAft>
              <a:buClr>
                <a:srgbClr val="6F6F74"/>
              </a:buClr>
              <a:buSzPct val="25000"/>
              <a:buFont typeface="Noto Sans Symbols"/>
              <a:buNone/>
            </a:pPr>
            <a:r>
              <a:rPr b="0" i="0" lang="en-US" sz="2380" u="none" cap="none" strike="noStrike">
                <a:solidFill>
                  <a:srgbClr val="46464A"/>
                </a:solidFill>
                <a:latin typeface="Candara"/>
                <a:ea typeface="Candara"/>
                <a:cs typeface="Candara"/>
                <a:sym typeface="Candara"/>
              </a:rPr>
              <a:t>Driving Privileges can be suspended for failure to comply with the TMP/CVC.</a:t>
            </a:r>
          </a:p>
          <a:p>
            <a:pPr indent="0" lvl="1" marL="457200" marR="0" rtl="0" algn="l">
              <a:lnSpc>
                <a:spcPct val="80000"/>
              </a:lnSpc>
              <a:spcBef>
                <a:spcPts val="476"/>
              </a:spcBef>
              <a:spcAft>
                <a:spcPts val="0"/>
              </a:spcAft>
              <a:buClr>
                <a:srgbClr val="6F6F74"/>
              </a:buClr>
              <a:buFont typeface="Noto Sans Symbols"/>
              <a:buNone/>
            </a:pPr>
            <a:r>
              <a:t/>
            </a:r>
            <a:endParaRPr b="0" i="0" sz="2380" u="none" cap="none" strike="noStrike">
              <a:solidFill>
                <a:srgbClr val="46464A"/>
              </a:solidFill>
              <a:latin typeface="Candara"/>
              <a:ea typeface="Candara"/>
              <a:cs typeface="Candara"/>
              <a:sym typeface="Candara"/>
            </a:endParaRPr>
          </a:p>
          <a:p>
            <a:pPr indent="0" lvl="1" marL="457200" marR="0" rtl="0" algn="l">
              <a:lnSpc>
                <a:spcPct val="80000"/>
              </a:lnSpc>
              <a:spcBef>
                <a:spcPts val="476"/>
              </a:spcBef>
              <a:spcAft>
                <a:spcPts val="0"/>
              </a:spcAft>
              <a:buClr>
                <a:srgbClr val="6F6F74"/>
              </a:buClr>
              <a:buSzPct val="25000"/>
              <a:buFont typeface="Noto Sans Symbols"/>
              <a:buNone/>
            </a:pPr>
            <a:r>
              <a:rPr b="0" i="0" lang="en-US" sz="2380" u="none" cap="none" strike="noStrike">
                <a:solidFill>
                  <a:srgbClr val="46464A"/>
                </a:solidFill>
                <a:latin typeface="Candara"/>
                <a:ea typeface="Candara"/>
                <a:cs typeface="Candara"/>
                <a:sym typeface="Candara"/>
              </a:rPr>
              <a:t>Proper driving habits are a </a:t>
            </a:r>
            <a:r>
              <a:rPr b="1" i="0" lang="en-US" sz="2380" u="none" cap="none" strike="noStrike">
                <a:solidFill>
                  <a:srgbClr val="46464A"/>
                </a:solidFill>
                <a:latin typeface="Candara"/>
                <a:ea typeface="Candara"/>
                <a:cs typeface="Candara"/>
                <a:sym typeface="Candara"/>
              </a:rPr>
              <a:t>MUST</a:t>
            </a:r>
            <a:r>
              <a:rPr b="0" i="0" lang="en-US" sz="2380" u="none" cap="none" strike="noStrike">
                <a:solidFill>
                  <a:srgbClr val="46464A"/>
                </a:solidFill>
                <a:latin typeface="Candara"/>
                <a:ea typeface="Candara"/>
                <a:cs typeface="Candara"/>
                <a:sym typeface="Candara"/>
              </a:rPr>
              <a:t> in order to maintain a safe environment on center.</a:t>
            </a:r>
          </a:p>
        </p:txBody>
      </p:sp>
      <p:sp>
        <p:nvSpPr>
          <p:cNvPr id="932" name="Shape 932"/>
          <p:cNvSpPr txBox="1"/>
          <p:nvPr>
            <p:ph type="title"/>
          </p:nvPr>
        </p:nvSpPr>
        <p:spPr>
          <a:xfrm>
            <a:off x="296648" y="338328"/>
            <a:ext cx="3802627" cy="1252727"/>
          </a:xfrm>
          <a:prstGeom prst="rect">
            <a:avLst/>
          </a:prstGeom>
          <a:noFill/>
          <a:ln>
            <a:noFill/>
          </a:ln>
        </p:spPr>
        <p:txBody>
          <a:bodyPr anchorCtr="0" anchor="b" bIns="45700" lIns="91425" rIns="91425" tIns="45700">
            <a:noAutofit/>
          </a:bodyPr>
          <a:lstStyle/>
          <a:p>
            <a:pPr indent="0" lvl="0" marL="0" marR="0" rtl="0" algn="l">
              <a:spcBef>
                <a:spcPts val="0"/>
              </a:spcBef>
              <a:buClr>
                <a:srgbClr val="FFFF00"/>
              </a:buClr>
              <a:buSzPct val="25000"/>
              <a:buFont typeface="Candara"/>
              <a:buNone/>
            </a:pPr>
            <a:r>
              <a:rPr b="1" i="0" lang="en-US" sz="2520" u="sng" cap="none" strike="noStrike">
                <a:solidFill>
                  <a:srgbClr val="FFFF00"/>
                </a:solidFill>
                <a:latin typeface="Candara"/>
                <a:ea typeface="Candara"/>
                <a:cs typeface="Candara"/>
                <a:sym typeface="Candara"/>
              </a:rPr>
              <a:t>NASA AMES TRAFFIC </a:t>
            </a:r>
            <a:br>
              <a:rPr b="1" i="0" lang="en-US" sz="2520" u="sng" cap="none" strike="noStrike">
                <a:solidFill>
                  <a:srgbClr val="FFFF00"/>
                </a:solidFill>
                <a:latin typeface="Candara"/>
                <a:ea typeface="Candara"/>
                <a:cs typeface="Candara"/>
                <a:sym typeface="Candara"/>
              </a:rPr>
            </a:br>
            <a:r>
              <a:rPr b="1" i="0" lang="en-US" sz="2520" u="sng" cap="none" strike="noStrike">
                <a:solidFill>
                  <a:srgbClr val="FFFF00"/>
                </a:solidFill>
                <a:latin typeface="Candara"/>
                <a:ea typeface="Candara"/>
                <a:cs typeface="Candara"/>
                <a:sym typeface="Candara"/>
              </a:rPr>
              <a:t>MANAGEMENT PLAN (TMP)</a:t>
            </a: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20" name="Shape 420"/>
        <p:cNvGrpSpPr/>
        <p:nvPr/>
      </p:nvGrpSpPr>
      <p:grpSpPr>
        <a:xfrm>
          <a:off x="0" y="0"/>
          <a:ext cx="0" cy="0"/>
          <a:chOff x="0" y="0"/>
          <a:chExt cx="0" cy="0"/>
        </a:xfrm>
      </p:grpSpPr>
      <p:sp>
        <p:nvSpPr>
          <p:cNvPr id="421" name="Shape 421"/>
          <p:cNvSpPr txBox="1"/>
          <p:nvPr/>
        </p:nvSpPr>
        <p:spPr>
          <a:xfrm>
            <a:off x="0" y="0"/>
            <a:ext cx="9144000" cy="769441"/>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0000"/>
              </a:buClr>
              <a:buSzPct val="25000"/>
              <a:buFont typeface="Calibri"/>
              <a:buNone/>
            </a:pPr>
            <a:r>
              <a:rPr b="0" i="0" lang="en-US" sz="4400" u="none" cap="none" strike="noStrike">
                <a:solidFill>
                  <a:srgbClr val="000000"/>
                </a:solidFill>
                <a:latin typeface="Calibri"/>
                <a:ea typeface="Calibri"/>
                <a:cs typeface="Calibri"/>
                <a:sym typeface="Calibri"/>
              </a:rPr>
              <a:t>https://insideames.arc.nasa.gov</a:t>
            </a:r>
          </a:p>
        </p:txBody>
      </p:sp>
      <p:pic>
        <p:nvPicPr>
          <p:cNvPr id="422" name="Shape 422"/>
          <p:cNvPicPr preferRelativeResize="0"/>
          <p:nvPr/>
        </p:nvPicPr>
        <p:blipFill rotWithShape="1">
          <a:blip r:embed="rId3">
            <a:alphaModFix/>
          </a:blip>
          <a:srcRect b="14908" l="0" r="0" t="0"/>
          <a:stretch/>
        </p:blipFill>
        <p:spPr>
          <a:xfrm>
            <a:off x="1066800" y="769439"/>
            <a:ext cx="8080736" cy="6088560"/>
          </a:xfrm>
          <a:prstGeom prst="rect">
            <a:avLst/>
          </a:prstGeom>
          <a:noFill/>
          <a:ln>
            <a:noFill/>
          </a:ln>
        </p:spPr>
      </p:pic>
      <p:sp>
        <p:nvSpPr>
          <p:cNvPr id="423" name="Shape 423"/>
          <p:cNvSpPr/>
          <p:nvPr/>
        </p:nvSpPr>
        <p:spPr>
          <a:xfrm rot="10800000">
            <a:off x="-6820" y="5791200"/>
            <a:ext cx="1295400" cy="533399"/>
          </a:xfrm>
          <a:prstGeom prst="leftArrow">
            <a:avLst>
              <a:gd fmla="val 50000" name="adj1"/>
              <a:gd fmla="val 50000" name="adj2"/>
            </a:avLst>
          </a:prstGeom>
          <a:solidFill>
            <a:schemeClr val="accent2"/>
          </a:solidFill>
          <a:ln cap="flat" cmpd="sng" w="25400">
            <a:solidFill>
              <a:srgbClr val="8C3A38"/>
            </a:solidFill>
            <a:prstDash val="solid"/>
            <a:round/>
            <a:headEnd len="med" w="med" type="none"/>
            <a:tailEnd len="med" w="med" type="none"/>
          </a:ln>
        </p:spPr>
        <p:txBody>
          <a:bodyPr anchorCtr="0" anchor="ctr" bIns="45700" lIns="91425" rIns="91425" tIns="45700">
            <a:noAutofit/>
          </a:bodyPr>
          <a:lstStyle/>
          <a:p>
            <a:pPr indent="0" lvl="0" marL="0" marR="0" rtl="0" algn="ctr">
              <a:lnSpc>
                <a:spcPct val="100000"/>
              </a:lnSpc>
              <a:spcBef>
                <a:spcPts val="0"/>
              </a:spcBef>
              <a:spcAft>
                <a:spcPts val="0"/>
              </a:spcAft>
              <a:buClr>
                <a:schemeClr val="lt1"/>
              </a:buClr>
              <a:buFont typeface="Calibri"/>
              <a:buNone/>
            </a:pPr>
            <a:r>
              <a:t/>
            </a:r>
            <a:endParaRPr b="0" i="0" sz="1800" u="none" cap="none" strike="noStrike">
              <a:solidFill>
                <a:srgbClr val="FFFFFF"/>
              </a:solidFill>
              <a:latin typeface="Calibri"/>
              <a:ea typeface="Calibri"/>
              <a:cs typeface="Calibri"/>
              <a:sym typeface="Calibri"/>
            </a:endParaRPr>
          </a:p>
        </p:txBody>
      </p:sp>
      <p:sp>
        <p:nvSpPr>
          <p:cNvPr id="424" name="Shape 424"/>
          <p:cNvSpPr/>
          <p:nvPr/>
        </p:nvSpPr>
        <p:spPr>
          <a:xfrm rot="10800000">
            <a:off x="-42916" y="4191000"/>
            <a:ext cx="1295400" cy="533399"/>
          </a:xfrm>
          <a:prstGeom prst="leftArrow">
            <a:avLst>
              <a:gd fmla="val 50000" name="adj1"/>
              <a:gd fmla="val 50000" name="adj2"/>
            </a:avLst>
          </a:prstGeom>
          <a:solidFill>
            <a:schemeClr val="accent2"/>
          </a:solidFill>
          <a:ln cap="flat" cmpd="sng" w="25400">
            <a:solidFill>
              <a:srgbClr val="8C3A38"/>
            </a:solidFill>
            <a:prstDash val="solid"/>
            <a:round/>
            <a:headEnd len="med" w="med" type="none"/>
            <a:tailEnd len="med" w="med" type="none"/>
          </a:ln>
        </p:spPr>
        <p:txBody>
          <a:bodyPr anchorCtr="0" anchor="ctr" bIns="45700" lIns="91425" rIns="91425" tIns="45700">
            <a:noAutofit/>
          </a:bodyPr>
          <a:lstStyle/>
          <a:p>
            <a:pPr indent="0" lvl="0" marL="0" marR="0" rtl="0" algn="ctr">
              <a:lnSpc>
                <a:spcPct val="100000"/>
              </a:lnSpc>
              <a:spcBef>
                <a:spcPts val="0"/>
              </a:spcBef>
              <a:spcAft>
                <a:spcPts val="0"/>
              </a:spcAft>
              <a:buClr>
                <a:schemeClr val="lt1"/>
              </a:buClr>
              <a:buFont typeface="Calibri"/>
              <a:buNone/>
            </a:pPr>
            <a:r>
              <a:t/>
            </a:r>
            <a:endParaRPr b="0" i="0" sz="1800" u="none" cap="none" strike="noStrike">
              <a:solidFill>
                <a:srgbClr val="FFFFFF"/>
              </a:solidFill>
              <a:latin typeface="Calibri"/>
              <a:ea typeface="Calibri"/>
              <a:cs typeface="Calibri"/>
              <a:sym typeface="Calibri"/>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36" name="Shape 936"/>
        <p:cNvGrpSpPr/>
        <p:nvPr/>
      </p:nvGrpSpPr>
      <p:grpSpPr>
        <a:xfrm>
          <a:off x="0" y="0"/>
          <a:ext cx="0" cy="0"/>
          <a:chOff x="0" y="0"/>
          <a:chExt cx="0" cy="0"/>
        </a:xfrm>
      </p:grpSpPr>
      <p:sp>
        <p:nvSpPr>
          <p:cNvPr id="937" name="Shape 937"/>
          <p:cNvSpPr txBox="1"/>
          <p:nvPr/>
        </p:nvSpPr>
        <p:spPr>
          <a:xfrm>
            <a:off x="457200" y="326372"/>
            <a:ext cx="8229600" cy="1252727"/>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FFFF00"/>
              </a:buClr>
              <a:buSzPct val="25000"/>
              <a:buFont typeface="Candara"/>
              <a:buNone/>
            </a:pPr>
            <a:r>
              <a:rPr b="1" i="0" lang="en-US" sz="4400" u="sng" cap="none" strike="noStrike">
                <a:solidFill>
                  <a:srgbClr val="FFFF00"/>
                </a:solidFill>
                <a:latin typeface="Candara"/>
                <a:ea typeface="Candara"/>
                <a:cs typeface="Candara"/>
                <a:sym typeface="Candara"/>
              </a:rPr>
              <a:t>POLICE</a:t>
            </a:r>
          </a:p>
        </p:txBody>
      </p:sp>
      <p:sp>
        <p:nvSpPr>
          <p:cNvPr id="938" name="Shape 938"/>
          <p:cNvSpPr txBox="1"/>
          <p:nvPr/>
        </p:nvSpPr>
        <p:spPr>
          <a:xfrm>
            <a:off x="0" y="1764986"/>
            <a:ext cx="6414394" cy="4566552"/>
          </a:xfrm>
          <a:prstGeom prst="rect">
            <a:avLst/>
          </a:prstGeom>
          <a:noFill/>
          <a:ln>
            <a:noFill/>
          </a:ln>
        </p:spPr>
        <p:txBody>
          <a:bodyPr anchorCtr="0" anchor="t" bIns="45700" lIns="91425" rIns="91425" tIns="45700">
            <a:noAutofit/>
          </a:bodyPr>
          <a:lstStyle/>
          <a:p>
            <a:pPr indent="-284163" lvl="1" marL="576263" marR="0" rtl="0" algn="l">
              <a:lnSpc>
                <a:spcPct val="100000"/>
              </a:lnSpc>
              <a:spcBef>
                <a:spcPts val="0"/>
              </a:spcBef>
              <a:spcAft>
                <a:spcPts val="0"/>
              </a:spcAft>
              <a:buClr>
                <a:srgbClr val="6F6F74"/>
              </a:buClr>
              <a:buSzPct val="100000"/>
              <a:buFont typeface="Noto Sans Symbols"/>
              <a:buChar char="∗"/>
            </a:pPr>
            <a:r>
              <a:rPr b="0" i="0" lang="en-US" sz="2200" u="none" cap="none" strike="noStrike">
                <a:solidFill>
                  <a:srgbClr val="46464A"/>
                </a:solidFill>
                <a:latin typeface="Candara"/>
                <a:ea typeface="Candara"/>
                <a:cs typeface="Candara"/>
                <a:sym typeface="Candara"/>
              </a:rPr>
              <a:t>Center Patrols</a:t>
            </a:r>
          </a:p>
          <a:p>
            <a:pPr indent="-284163" lvl="1" marL="576263" marR="0" rtl="0" algn="l">
              <a:lnSpc>
                <a:spcPct val="100000"/>
              </a:lnSpc>
              <a:spcBef>
                <a:spcPts val="440"/>
              </a:spcBef>
              <a:spcAft>
                <a:spcPts val="0"/>
              </a:spcAft>
              <a:buClr>
                <a:srgbClr val="6F6F74"/>
              </a:buClr>
              <a:buSzPct val="100000"/>
              <a:buFont typeface="Noto Sans Symbols"/>
              <a:buChar char="∗"/>
            </a:pPr>
            <a:r>
              <a:rPr b="0" i="0" lang="en-US" sz="2200" u="none" cap="none" strike="noStrike">
                <a:solidFill>
                  <a:srgbClr val="46464A"/>
                </a:solidFill>
                <a:latin typeface="Candara"/>
                <a:ea typeface="Candara"/>
                <a:cs typeface="Candara"/>
                <a:sym typeface="Candara"/>
              </a:rPr>
              <a:t>Crimes in Progress</a:t>
            </a:r>
          </a:p>
          <a:p>
            <a:pPr indent="-284163" lvl="1" marL="576263" marR="0" rtl="0" algn="l">
              <a:lnSpc>
                <a:spcPct val="100000"/>
              </a:lnSpc>
              <a:spcBef>
                <a:spcPts val="440"/>
              </a:spcBef>
              <a:spcAft>
                <a:spcPts val="0"/>
              </a:spcAft>
              <a:buClr>
                <a:srgbClr val="6F6F74"/>
              </a:buClr>
              <a:buSzPct val="100000"/>
              <a:buFont typeface="Noto Sans Symbols"/>
              <a:buChar char="∗"/>
            </a:pPr>
            <a:r>
              <a:rPr b="0" i="0" lang="en-US" sz="2200" u="none" cap="none" strike="noStrike">
                <a:solidFill>
                  <a:srgbClr val="46464A"/>
                </a:solidFill>
                <a:latin typeface="Candara"/>
                <a:ea typeface="Candara"/>
                <a:cs typeface="Candara"/>
                <a:sym typeface="Candara"/>
              </a:rPr>
              <a:t>Calls for Service</a:t>
            </a:r>
          </a:p>
          <a:p>
            <a:pPr indent="-284163" lvl="1" marL="576263" marR="0" rtl="0" algn="l">
              <a:lnSpc>
                <a:spcPct val="100000"/>
              </a:lnSpc>
              <a:spcBef>
                <a:spcPts val="440"/>
              </a:spcBef>
              <a:spcAft>
                <a:spcPts val="0"/>
              </a:spcAft>
              <a:buClr>
                <a:srgbClr val="6F6F74"/>
              </a:buClr>
              <a:buSzPct val="100000"/>
              <a:buFont typeface="Noto Sans Symbols"/>
              <a:buChar char="∗"/>
            </a:pPr>
            <a:r>
              <a:rPr b="0" i="0" lang="en-US" sz="2200" u="none" cap="none" strike="noStrike">
                <a:solidFill>
                  <a:srgbClr val="46464A"/>
                </a:solidFill>
                <a:latin typeface="Candara"/>
                <a:ea typeface="Candara"/>
                <a:cs typeface="Candara"/>
                <a:sym typeface="Candara"/>
              </a:rPr>
              <a:t>Traffic Enforcement / Accident Investigations</a:t>
            </a:r>
          </a:p>
          <a:p>
            <a:pPr indent="-284163" lvl="1" marL="576263" marR="0" rtl="0" algn="l">
              <a:lnSpc>
                <a:spcPct val="100000"/>
              </a:lnSpc>
              <a:spcBef>
                <a:spcPts val="440"/>
              </a:spcBef>
              <a:spcAft>
                <a:spcPts val="0"/>
              </a:spcAft>
              <a:buClr>
                <a:srgbClr val="6F6F74"/>
              </a:buClr>
              <a:buSzPct val="100000"/>
              <a:buFont typeface="Noto Sans Symbols"/>
              <a:buChar char="∗"/>
            </a:pPr>
            <a:r>
              <a:rPr b="0" i="0" lang="en-US" sz="2200" u="none" cap="none" strike="noStrike">
                <a:solidFill>
                  <a:srgbClr val="46464A"/>
                </a:solidFill>
                <a:latin typeface="Candara"/>
                <a:ea typeface="Candara"/>
                <a:cs typeface="Candara"/>
                <a:sym typeface="Candara"/>
              </a:rPr>
              <a:t>Alarm Responses</a:t>
            </a:r>
          </a:p>
          <a:p>
            <a:pPr indent="-284163" lvl="1" marL="576263" marR="0" rtl="0" algn="l">
              <a:lnSpc>
                <a:spcPct val="100000"/>
              </a:lnSpc>
              <a:spcBef>
                <a:spcPts val="440"/>
              </a:spcBef>
              <a:spcAft>
                <a:spcPts val="0"/>
              </a:spcAft>
              <a:buClr>
                <a:srgbClr val="6F6F74"/>
              </a:buClr>
              <a:buSzPct val="100000"/>
              <a:buFont typeface="Noto Sans Symbols"/>
              <a:buChar char="∗"/>
            </a:pPr>
            <a:r>
              <a:rPr b="0" i="0" lang="en-US" sz="2200" u="none" cap="none" strike="noStrike">
                <a:solidFill>
                  <a:srgbClr val="46464A"/>
                </a:solidFill>
                <a:latin typeface="Candara"/>
                <a:ea typeface="Candara"/>
                <a:cs typeface="Candara"/>
                <a:sym typeface="Candara"/>
              </a:rPr>
              <a:t>Miscellaneous Duties</a:t>
            </a:r>
          </a:p>
          <a:p>
            <a:pPr indent="-284163" lvl="1" marL="576263" marR="0" rtl="0" algn="l">
              <a:lnSpc>
                <a:spcPct val="100000"/>
              </a:lnSpc>
              <a:spcBef>
                <a:spcPts val="440"/>
              </a:spcBef>
              <a:spcAft>
                <a:spcPts val="0"/>
              </a:spcAft>
              <a:buClr>
                <a:srgbClr val="6F6F74"/>
              </a:buClr>
              <a:buSzPct val="100000"/>
              <a:buFont typeface="Noto Sans Symbols"/>
              <a:buChar char="∗"/>
            </a:pPr>
            <a:r>
              <a:rPr b="0" i="0" lang="en-US" sz="2200" u="none" cap="none" strike="noStrike">
                <a:solidFill>
                  <a:srgbClr val="46464A"/>
                </a:solidFill>
                <a:latin typeface="Candara"/>
                <a:ea typeface="Candara"/>
                <a:cs typeface="Candara"/>
                <a:sym typeface="Candara"/>
              </a:rPr>
              <a:t>Enforcement of Federal Laws, State Laws and NASA Regulations</a:t>
            </a:r>
          </a:p>
          <a:p>
            <a:pPr indent="-284163" lvl="1" marL="576263" marR="0" rtl="0" algn="l">
              <a:lnSpc>
                <a:spcPct val="100000"/>
              </a:lnSpc>
              <a:spcBef>
                <a:spcPts val="440"/>
              </a:spcBef>
              <a:spcAft>
                <a:spcPts val="0"/>
              </a:spcAft>
              <a:buClr>
                <a:srgbClr val="6F6F74"/>
              </a:buClr>
              <a:buSzPct val="100000"/>
              <a:buFont typeface="Noto Sans Symbols"/>
              <a:buChar char="∗"/>
            </a:pPr>
            <a:r>
              <a:rPr b="0" i="1" lang="en-US" sz="2200" u="none" cap="none" strike="noStrike">
                <a:solidFill>
                  <a:srgbClr val="46464A"/>
                </a:solidFill>
                <a:latin typeface="Candara"/>
                <a:ea typeface="Candara"/>
                <a:cs typeface="Candara"/>
                <a:sym typeface="Candara"/>
              </a:rPr>
              <a:t>Police Officer Federal Arrest Authority pursuant to Title 51 United States Code, Sections 20133 &amp; 20134</a:t>
            </a:r>
          </a:p>
        </p:txBody>
      </p:sp>
      <p:pic>
        <p:nvPicPr>
          <p:cNvPr id="939" name="Shape 939"/>
          <p:cNvPicPr preferRelativeResize="0"/>
          <p:nvPr/>
        </p:nvPicPr>
        <p:blipFill rotWithShape="1">
          <a:blip r:embed="rId3">
            <a:alphaModFix/>
          </a:blip>
          <a:srcRect b="0" l="0" r="0" t="0"/>
          <a:stretch/>
        </p:blipFill>
        <p:spPr>
          <a:xfrm>
            <a:off x="6414394" y="4248680"/>
            <a:ext cx="2497310" cy="2213121"/>
          </a:xfrm>
          <a:prstGeom prst="rect">
            <a:avLst/>
          </a:prstGeom>
          <a:noFill/>
          <a:ln>
            <a:noFill/>
          </a:ln>
        </p:spPr>
      </p:pic>
      <p:pic>
        <p:nvPicPr>
          <p:cNvPr id="940" name="Shape 940"/>
          <p:cNvPicPr preferRelativeResize="0"/>
          <p:nvPr/>
        </p:nvPicPr>
        <p:blipFill rotWithShape="1">
          <a:blip r:embed="rId4">
            <a:alphaModFix/>
          </a:blip>
          <a:srcRect b="0" l="0" r="0" t="0"/>
          <a:stretch/>
        </p:blipFill>
        <p:spPr>
          <a:xfrm>
            <a:off x="7400157" y="5125250"/>
            <a:ext cx="494860" cy="416290"/>
          </a:xfrm>
          <a:prstGeom prst="roundRect">
            <a:avLst>
              <a:gd fmla="val 16667" name="adj"/>
            </a:avLst>
          </a:prstGeom>
          <a:noFill/>
          <a:ln>
            <a:noFill/>
          </a:ln>
          <a:effectLst>
            <a:outerShdw blurRad="76200" rotWithShape="0" algn="tl" dir="7800000" dist="38100">
              <a:srgbClr val="000000">
                <a:alpha val="40000"/>
              </a:srgbClr>
            </a:outerShdw>
          </a:effectLst>
        </p:spPr>
      </p:pic>
    </p:spTree>
  </p:cSld>
  <p:clrMapOvr>
    <a:masterClrMapping/>
  </p:clrMapOvr>
  <p:transition spd="slow">
    <p:fade/>
  </p:transition>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44" name="Shape 944"/>
        <p:cNvGrpSpPr/>
        <p:nvPr/>
      </p:nvGrpSpPr>
      <p:grpSpPr>
        <a:xfrm>
          <a:off x="0" y="0"/>
          <a:ext cx="0" cy="0"/>
          <a:chOff x="0" y="0"/>
          <a:chExt cx="0" cy="0"/>
        </a:xfrm>
      </p:grpSpPr>
      <p:sp>
        <p:nvSpPr>
          <p:cNvPr id="945" name="Shape 945"/>
          <p:cNvSpPr txBox="1"/>
          <p:nvPr>
            <p:ph type="title"/>
          </p:nvPr>
        </p:nvSpPr>
        <p:spPr>
          <a:xfrm>
            <a:off x="457200" y="338328"/>
            <a:ext cx="8229600" cy="1252727"/>
          </a:xfrm>
          <a:prstGeom prst="rect">
            <a:avLst/>
          </a:prstGeom>
          <a:noFill/>
          <a:ln>
            <a:noFill/>
          </a:ln>
        </p:spPr>
        <p:txBody>
          <a:bodyPr anchorCtr="0" anchor="ctr" bIns="45700" lIns="91425" rIns="91425" tIns="45700">
            <a:noAutofit/>
          </a:bodyPr>
          <a:lstStyle/>
          <a:p>
            <a:pPr indent="0" lvl="0" marL="0" marR="0" rtl="0" algn="ctr">
              <a:spcBef>
                <a:spcPts val="0"/>
              </a:spcBef>
              <a:buClr>
                <a:srgbClr val="FFFF00"/>
              </a:buClr>
              <a:buSzPct val="25000"/>
              <a:buFont typeface="Candara"/>
              <a:buNone/>
            </a:pPr>
            <a:r>
              <a:rPr b="1" i="0" lang="en-US" sz="4400" u="sng" cap="none" strike="noStrike">
                <a:solidFill>
                  <a:srgbClr val="FFFF00"/>
                </a:solidFill>
                <a:latin typeface="Candara"/>
                <a:ea typeface="Candara"/>
                <a:cs typeface="Candara"/>
                <a:sym typeface="Candara"/>
              </a:rPr>
              <a:t>POLICE CONT’D</a:t>
            </a:r>
          </a:p>
        </p:txBody>
      </p:sp>
      <p:sp>
        <p:nvSpPr>
          <p:cNvPr id="946" name="Shape 946"/>
          <p:cNvSpPr txBox="1"/>
          <p:nvPr>
            <p:ph idx="1" type="body"/>
          </p:nvPr>
        </p:nvSpPr>
        <p:spPr>
          <a:xfrm>
            <a:off x="87696" y="2035803"/>
            <a:ext cx="7408332" cy="4822195"/>
          </a:xfrm>
          <a:prstGeom prst="rect">
            <a:avLst/>
          </a:prstGeom>
          <a:noFill/>
          <a:ln>
            <a:noFill/>
          </a:ln>
        </p:spPr>
        <p:txBody>
          <a:bodyPr anchorCtr="0" anchor="t" bIns="45700" lIns="91425" rIns="91425" tIns="45700">
            <a:noAutofit/>
          </a:bodyPr>
          <a:lstStyle/>
          <a:p>
            <a:pPr indent="-274320" lvl="1" marL="274320" marR="0" rtl="0" algn="l">
              <a:lnSpc>
                <a:spcPct val="80000"/>
              </a:lnSpc>
              <a:spcBef>
                <a:spcPts val="0"/>
              </a:spcBef>
              <a:spcAft>
                <a:spcPts val="0"/>
              </a:spcAft>
              <a:buClr>
                <a:schemeClr val="accent1"/>
              </a:buClr>
              <a:buSzPct val="100909"/>
              <a:buFont typeface="Noto Sans Symbols"/>
              <a:buChar char="∗"/>
            </a:pPr>
            <a:r>
              <a:rPr b="0" i="0" lang="en-US" sz="2220" u="none" cap="none" strike="noStrike">
                <a:solidFill>
                  <a:schemeClr val="dk2"/>
                </a:solidFill>
                <a:latin typeface="Candara"/>
                <a:ea typeface="Candara"/>
                <a:cs typeface="Candara"/>
                <a:sym typeface="Candara"/>
              </a:rPr>
              <a:t>Random Vehicle Inspections at all gates conducted by Federal Security Officers pursuant to 14CFR and 18USC. Intent is to search for Dangerous Weapons</a:t>
            </a:r>
          </a:p>
          <a:p>
            <a:pPr indent="-274320" lvl="0" marL="274320" marR="0" rtl="0" algn="l">
              <a:lnSpc>
                <a:spcPct val="80000"/>
              </a:lnSpc>
              <a:spcBef>
                <a:spcPts val="444"/>
              </a:spcBef>
              <a:spcAft>
                <a:spcPts val="0"/>
              </a:spcAft>
              <a:buClr>
                <a:schemeClr val="accent1"/>
              </a:buClr>
              <a:buSzPct val="100909"/>
              <a:buFont typeface="Noto Sans Symbols"/>
              <a:buNone/>
            </a:pPr>
            <a:r>
              <a:t/>
            </a:r>
            <a:endParaRPr b="0" i="0" sz="2220" u="none" cap="none" strike="noStrike">
              <a:solidFill>
                <a:schemeClr val="dk2"/>
              </a:solidFill>
              <a:latin typeface="Candara"/>
              <a:ea typeface="Candara"/>
              <a:cs typeface="Candara"/>
              <a:sym typeface="Candara"/>
            </a:endParaRPr>
          </a:p>
          <a:p>
            <a:pPr indent="0" lvl="0" marL="0" marR="0" rtl="0" algn="l">
              <a:lnSpc>
                <a:spcPct val="80000"/>
              </a:lnSpc>
              <a:spcBef>
                <a:spcPts val="444"/>
              </a:spcBef>
              <a:spcAft>
                <a:spcPts val="0"/>
              </a:spcAft>
              <a:buClr>
                <a:schemeClr val="accent1"/>
              </a:buClr>
              <a:buSzPct val="25000"/>
              <a:buFont typeface="Noto Sans Symbols"/>
              <a:buNone/>
            </a:pPr>
            <a:r>
              <a:t/>
            </a:r>
            <a:endParaRPr b="0" i="0" sz="2220" u="none" cap="none" strike="noStrike">
              <a:solidFill>
                <a:schemeClr val="dk2"/>
              </a:solidFill>
              <a:latin typeface="Candara"/>
              <a:ea typeface="Candara"/>
              <a:cs typeface="Candara"/>
              <a:sym typeface="Candara"/>
            </a:endParaRPr>
          </a:p>
          <a:p>
            <a:pPr indent="0" lvl="0" marL="0" marR="0" rtl="0" algn="l">
              <a:lnSpc>
                <a:spcPct val="80000"/>
              </a:lnSpc>
              <a:spcBef>
                <a:spcPts val="444"/>
              </a:spcBef>
              <a:spcAft>
                <a:spcPts val="0"/>
              </a:spcAft>
              <a:buClr>
                <a:schemeClr val="accent1"/>
              </a:buClr>
              <a:buSzPct val="25000"/>
              <a:buFont typeface="Noto Sans Symbols"/>
              <a:buNone/>
            </a:pPr>
            <a:r>
              <a:rPr b="0" i="0" lang="en-US" sz="2220" u="none" cap="none" strike="noStrike">
                <a:solidFill>
                  <a:schemeClr val="dk2"/>
                </a:solidFill>
                <a:latin typeface="Candara"/>
                <a:ea typeface="Candara"/>
                <a:cs typeface="Candara"/>
                <a:sym typeface="Candara"/>
              </a:rPr>
              <a:t>POLICE RECORDS (4-1781)</a:t>
            </a:r>
          </a:p>
          <a:p>
            <a:pPr indent="-9843" lvl="1" marL="301943" marR="0" rtl="0" algn="l">
              <a:lnSpc>
                <a:spcPct val="80000"/>
              </a:lnSpc>
              <a:spcBef>
                <a:spcPts val="407"/>
              </a:spcBef>
              <a:spcAft>
                <a:spcPts val="0"/>
              </a:spcAft>
              <a:buClr>
                <a:schemeClr val="accent1"/>
              </a:buClr>
              <a:buSzPct val="25000"/>
              <a:buFont typeface="Noto Sans Symbols"/>
              <a:buNone/>
            </a:pPr>
            <a:r>
              <a:rPr b="0" i="0" lang="en-US" sz="2035" u="none" cap="none" strike="noStrike">
                <a:solidFill>
                  <a:schemeClr val="dk2"/>
                </a:solidFill>
                <a:latin typeface="Candara"/>
                <a:ea typeface="Candara"/>
                <a:cs typeface="Candara"/>
                <a:sym typeface="Candara"/>
              </a:rPr>
              <a:t>		Reports</a:t>
            </a:r>
          </a:p>
          <a:p>
            <a:pPr indent="-9843" lvl="1" marL="301943" marR="0" rtl="0" algn="l">
              <a:lnSpc>
                <a:spcPct val="80000"/>
              </a:lnSpc>
              <a:spcBef>
                <a:spcPts val="407"/>
              </a:spcBef>
              <a:spcAft>
                <a:spcPts val="0"/>
              </a:spcAft>
              <a:buClr>
                <a:schemeClr val="accent1"/>
              </a:buClr>
              <a:buSzPct val="25000"/>
              <a:buFont typeface="Noto Sans Symbols"/>
              <a:buNone/>
            </a:pPr>
            <a:r>
              <a:rPr b="0" i="0" lang="en-US" sz="2035" u="none" cap="none" strike="noStrike">
                <a:solidFill>
                  <a:schemeClr val="dk2"/>
                </a:solidFill>
                <a:latin typeface="Candara"/>
                <a:ea typeface="Candara"/>
                <a:cs typeface="Candara"/>
                <a:sym typeface="Candara"/>
              </a:rPr>
              <a:t>		Citations</a:t>
            </a:r>
          </a:p>
          <a:p>
            <a:pPr indent="-9843" lvl="1" marL="301943" marR="0" rtl="0" algn="l">
              <a:lnSpc>
                <a:spcPct val="80000"/>
              </a:lnSpc>
              <a:spcBef>
                <a:spcPts val="407"/>
              </a:spcBef>
              <a:spcAft>
                <a:spcPts val="0"/>
              </a:spcAft>
              <a:buClr>
                <a:schemeClr val="accent1"/>
              </a:buClr>
              <a:buSzPct val="25000"/>
              <a:buFont typeface="Noto Sans Symbols"/>
              <a:buNone/>
            </a:pPr>
            <a:r>
              <a:t/>
            </a:r>
            <a:endParaRPr b="0" i="0" sz="2035" u="none" cap="none" strike="noStrike">
              <a:solidFill>
                <a:schemeClr val="dk2"/>
              </a:solidFill>
              <a:latin typeface="Candara"/>
              <a:ea typeface="Candara"/>
              <a:cs typeface="Candara"/>
              <a:sym typeface="Candara"/>
            </a:endParaRPr>
          </a:p>
          <a:p>
            <a:pPr indent="0" lvl="0" marL="0" marR="0" rtl="0" algn="l">
              <a:lnSpc>
                <a:spcPct val="80000"/>
              </a:lnSpc>
              <a:spcBef>
                <a:spcPts val="444"/>
              </a:spcBef>
              <a:spcAft>
                <a:spcPts val="0"/>
              </a:spcAft>
              <a:buClr>
                <a:schemeClr val="accent1"/>
              </a:buClr>
              <a:buSzPct val="25000"/>
              <a:buFont typeface="Noto Sans Symbols"/>
              <a:buNone/>
            </a:pPr>
            <a:r>
              <a:rPr b="0" i="0" lang="en-US" sz="2220" u="none" cap="none" strike="noStrike">
                <a:solidFill>
                  <a:schemeClr val="dk2"/>
                </a:solidFill>
                <a:latin typeface="Candara"/>
                <a:ea typeface="Candara"/>
                <a:cs typeface="Candara"/>
                <a:sym typeface="Candara"/>
              </a:rPr>
              <a:t>Investigations (4-4358 &amp; 4-1287)</a:t>
            </a:r>
          </a:p>
          <a:p>
            <a:pPr indent="0" lvl="0" marL="0" marR="0" rtl="0" algn="l">
              <a:lnSpc>
                <a:spcPct val="80000"/>
              </a:lnSpc>
              <a:spcBef>
                <a:spcPts val="444"/>
              </a:spcBef>
              <a:spcAft>
                <a:spcPts val="0"/>
              </a:spcAft>
              <a:buClr>
                <a:schemeClr val="accent1"/>
              </a:buClr>
              <a:buSzPct val="25000"/>
              <a:buFont typeface="Noto Sans Symbols"/>
              <a:buNone/>
            </a:pPr>
            <a:r>
              <a:rPr b="0" i="0" lang="en-US" sz="2220" u="none" cap="none" strike="noStrike">
                <a:solidFill>
                  <a:schemeClr val="dk2"/>
                </a:solidFill>
                <a:latin typeface="Candara"/>
                <a:ea typeface="Candara"/>
                <a:cs typeface="Candara"/>
                <a:sym typeface="Candara"/>
              </a:rPr>
              <a:t>	Criminal Investigations</a:t>
            </a:r>
          </a:p>
          <a:p>
            <a:pPr indent="0" lvl="0" marL="0" marR="0" rtl="0" algn="l">
              <a:lnSpc>
                <a:spcPct val="80000"/>
              </a:lnSpc>
              <a:spcBef>
                <a:spcPts val="444"/>
              </a:spcBef>
              <a:spcAft>
                <a:spcPts val="0"/>
              </a:spcAft>
              <a:buClr>
                <a:schemeClr val="accent1"/>
              </a:buClr>
              <a:buSzPct val="25000"/>
              <a:buFont typeface="Noto Sans Symbols"/>
              <a:buNone/>
            </a:pPr>
            <a:r>
              <a:rPr b="0" i="0" lang="en-US" sz="2220" u="none" cap="none" strike="noStrike">
                <a:solidFill>
                  <a:schemeClr val="dk2"/>
                </a:solidFill>
                <a:latin typeface="Candara"/>
                <a:ea typeface="Candara"/>
                <a:cs typeface="Candara"/>
                <a:sym typeface="Candara"/>
              </a:rPr>
              <a:t>	Administrative Investigations</a:t>
            </a:r>
          </a:p>
          <a:p>
            <a:pPr indent="0" lvl="0" marL="0" marR="0" rtl="0" algn="l">
              <a:lnSpc>
                <a:spcPct val="80000"/>
              </a:lnSpc>
              <a:spcBef>
                <a:spcPts val="444"/>
              </a:spcBef>
              <a:spcAft>
                <a:spcPts val="0"/>
              </a:spcAft>
              <a:buClr>
                <a:schemeClr val="accent1"/>
              </a:buClr>
              <a:buSzPct val="25000"/>
              <a:buFont typeface="Noto Sans Symbols"/>
              <a:buNone/>
            </a:pPr>
            <a:r>
              <a:rPr b="0" i="0" lang="en-US" sz="2220" u="none" cap="none" strike="noStrike">
                <a:solidFill>
                  <a:schemeClr val="dk2"/>
                </a:solidFill>
                <a:latin typeface="Candara"/>
                <a:ea typeface="Candara"/>
                <a:cs typeface="Candara"/>
                <a:sym typeface="Candara"/>
              </a:rPr>
              <a:t>	Lost and Found</a:t>
            </a:r>
          </a:p>
          <a:p>
            <a:pPr indent="0" lvl="0" marL="0" marR="0" rtl="0" algn="l">
              <a:lnSpc>
                <a:spcPct val="80000"/>
              </a:lnSpc>
              <a:spcBef>
                <a:spcPts val="444"/>
              </a:spcBef>
              <a:spcAft>
                <a:spcPts val="0"/>
              </a:spcAft>
              <a:buClr>
                <a:schemeClr val="accent1"/>
              </a:buClr>
              <a:buSzPct val="25000"/>
              <a:buFont typeface="Noto Sans Symbols"/>
              <a:buNone/>
            </a:pPr>
            <a:r>
              <a:rPr b="0" i="0" lang="en-US" sz="2220" u="none" cap="none" strike="noStrike">
                <a:solidFill>
                  <a:schemeClr val="dk2"/>
                </a:solidFill>
                <a:latin typeface="Candara"/>
                <a:ea typeface="Candara"/>
                <a:cs typeface="Candara"/>
                <a:sym typeface="Candara"/>
              </a:rPr>
              <a:t>	Evidence Processing</a:t>
            </a:r>
          </a:p>
          <a:p>
            <a:pPr indent="-284163" lvl="1" marL="576263" marR="0" rtl="0" algn="l">
              <a:lnSpc>
                <a:spcPct val="80000"/>
              </a:lnSpc>
              <a:spcBef>
                <a:spcPts val="407"/>
              </a:spcBef>
              <a:spcAft>
                <a:spcPts val="0"/>
              </a:spcAft>
              <a:buClr>
                <a:schemeClr val="accent1"/>
              </a:buClr>
              <a:buSzPct val="101750"/>
              <a:buFont typeface="Noto Sans Symbols"/>
              <a:buNone/>
            </a:pPr>
            <a:r>
              <a:t/>
            </a:r>
            <a:endParaRPr b="0" i="0" sz="2035" u="none" cap="none" strike="noStrike">
              <a:solidFill>
                <a:schemeClr val="dk2"/>
              </a:solidFill>
              <a:latin typeface="Candara"/>
              <a:ea typeface="Candara"/>
              <a:cs typeface="Candara"/>
              <a:sym typeface="Candara"/>
            </a:endParaRPr>
          </a:p>
          <a:p>
            <a:pPr indent="-274320" lvl="0" marL="274320" marR="0" rtl="0" algn="l">
              <a:lnSpc>
                <a:spcPct val="80000"/>
              </a:lnSpc>
              <a:spcBef>
                <a:spcPts val="444"/>
              </a:spcBef>
              <a:buClr>
                <a:schemeClr val="accent1"/>
              </a:buClr>
              <a:buSzPct val="100909"/>
              <a:buFont typeface="Noto Sans Symbols"/>
              <a:buNone/>
            </a:pPr>
            <a:r>
              <a:t/>
            </a:r>
            <a:endParaRPr b="0" i="0" sz="2220" u="none" cap="none" strike="noStrike">
              <a:solidFill>
                <a:schemeClr val="dk2"/>
              </a:solidFill>
              <a:latin typeface="Candara"/>
              <a:ea typeface="Candara"/>
              <a:cs typeface="Candara"/>
              <a:sym typeface="Candara"/>
            </a:endParaRPr>
          </a:p>
        </p:txBody>
      </p:sp>
      <p:pic>
        <p:nvPicPr>
          <p:cNvPr id="947" name="Shape 947"/>
          <p:cNvPicPr preferRelativeResize="0"/>
          <p:nvPr/>
        </p:nvPicPr>
        <p:blipFill rotWithShape="1">
          <a:blip r:embed="rId3">
            <a:alphaModFix/>
          </a:blip>
          <a:srcRect b="0" l="0" r="0" t="0"/>
          <a:stretch/>
        </p:blipFill>
        <p:spPr>
          <a:xfrm>
            <a:off x="3884408" y="4958771"/>
            <a:ext cx="2396048" cy="1497530"/>
          </a:xfrm>
          <a:prstGeom prst="rect">
            <a:avLst/>
          </a:prstGeom>
          <a:noFill/>
          <a:ln>
            <a:noFill/>
          </a:ln>
        </p:spPr>
      </p:pic>
      <p:pic>
        <p:nvPicPr>
          <p:cNvPr id="948" name="Shape 948"/>
          <p:cNvPicPr preferRelativeResize="0"/>
          <p:nvPr/>
        </p:nvPicPr>
        <p:blipFill rotWithShape="1">
          <a:blip r:embed="rId4">
            <a:alphaModFix/>
          </a:blip>
          <a:srcRect b="0" l="0" r="0" t="0"/>
          <a:stretch/>
        </p:blipFill>
        <p:spPr>
          <a:xfrm>
            <a:off x="3762321" y="2745534"/>
            <a:ext cx="4924478" cy="1723772"/>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52" name="Shape 952"/>
        <p:cNvGrpSpPr/>
        <p:nvPr/>
      </p:nvGrpSpPr>
      <p:grpSpPr>
        <a:xfrm>
          <a:off x="0" y="0"/>
          <a:ext cx="0" cy="0"/>
          <a:chOff x="0" y="0"/>
          <a:chExt cx="0" cy="0"/>
        </a:xfrm>
      </p:grpSpPr>
      <p:sp>
        <p:nvSpPr>
          <p:cNvPr id="953" name="Shape 953"/>
          <p:cNvSpPr txBox="1"/>
          <p:nvPr>
            <p:ph idx="1" type="body"/>
          </p:nvPr>
        </p:nvSpPr>
        <p:spPr>
          <a:xfrm>
            <a:off x="312779" y="654972"/>
            <a:ext cx="6417733" cy="939800"/>
          </a:xfrm>
          <a:prstGeom prst="rect">
            <a:avLst/>
          </a:prstGeom>
          <a:noFill/>
          <a:ln>
            <a:noFill/>
          </a:ln>
        </p:spPr>
        <p:txBody>
          <a:bodyPr anchorCtr="0" anchor="b" bIns="45700" lIns="91425" rIns="91425" tIns="45700">
            <a:noAutofit/>
          </a:bodyPr>
          <a:lstStyle/>
          <a:p>
            <a:pPr indent="0" lvl="0" marL="0" marR="0" rtl="0" algn="ctr">
              <a:spcBef>
                <a:spcPts val="0"/>
              </a:spcBef>
              <a:buClr>
                <a:schemeClr val="accent1"/>
              </a:buClr>
              <a:buSzPct val="25000"/>
              <a:buFont typeface="Noto Sans Symbols"/>
              <a:buNone/>
            </a:pPr>
            <a:r>
              <a:rPr b="1" i="0" lang="en-US" sz="4000" u="sng" cap="none" strike="noStrike">
                <a:solidFill>
                  <a:srgbClr val="FFCF39"/>
                </a:solidFill>
                <a:latin typeface="Candara"/>
                <a:ea typeface="Candara"/>
                <a:cs typeface="Candara"/>
                <a:sym typeface="Candara"/>
              </a:rPr>
              <a:t>DISPATCH CENTER</a:t>
            </a:r>
          </a:p>
        </p:txBody>
      </p:sp>
      <p:pic>
        <p:nvPicPr>
          <p:cNvPr descr="9-1-1 logo" id="954" name="Shape 954"/>
          <p:cNvPicPr preferRelativeResize="0"/>
          <p:nvPr/>
        </p:nvPicPr>
        <p:blipFill rotWithShape="1">
          <a:blip r:embed="rId3">
            <a:alphaModFix/>
          </a:blip>
          <a:srcRect b="0" l="0" r="0" t="0"/>
          <a:stretch/>
        </p:blipFill>
        <p:spPr>
          <a:xfrm>
            <a:off x="6055364" y="374228"/>
            <a:ext cx="2788123" cy="1510232"/>
          </a:xfrm>
          <a:prstGeom prst="rect">
            <a:avLst/>
          </a:prstGeom>
          <a:noFill/>
          <a:ln>
            <a:noFill/>
          </a:ln>
          <a:effectLst>
            <a:outerShdw blurRad="292100" rotWithShape="0" algn="tl" dir="2700000" dist="139700">
              <a:srgbClr val="333333">
                <a:alpha val="64705"/>
              </a:srgbClr>
            </a:outerShdw>
          </a:effectLst>
        </p:spPr>
      </p:pic>
      <p:sp>
        <p:nvSpPr>
          <p:cNvPr id="955" name="Shape 955"/>
          <p:cNvSpPr txBox="1"/>
          <p:nvPr/>
        </p:nvSpPr>
        <p:spPr>
          <a:xfrm>
            <a:off x="165361" y="1995878"/>
            <a:ext cx="8978638" cy="4278094"/>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Candara"/>
              <a:buNone/>
            </a:pPr>
            <a:r>
              <a:rPr b="1" i="0" lang="en-US" sz="2000" u="none" cap="none" strike="noStrike">
                <a:solidFill>
                  <a:srgbClr val="000000"/>
                </a:solidFill>
                <a:latin typeface="Candara"/>
                <a:ea typeface="Candara"/>
                <a:cs typeface="Candara"/>
                <a:sym typeface="Candara"/>
              </a:rPr>
              <a:t>       Police &amp; Fire Dispatch 24 hours a day, 7 days a week, 365 days a year</a:t>
            </a:r>
          </a:p>
          <a:p>
            <a:pPr indent="0" lvl="0" marL="0" marR="0" rtl="0" algn="l">
              <a:lnSpc>
                <a:spcPct val="100000"/>
              </a:lnSpc>
              <a:spcBef>
                <a:spcPts val="0"/>
              </a:spcBef>
              <a:spcAft>
                <a:spcPts val="0"/>
              </a:spcAft>
              <a:buClr>
                <a:srgbClr val="000000"/>
              </a:buClr>
              <a:buSzPct val="25000"/>
              <a:buFont typeface="Candara"/>
              <a:buNone/>
            </a:pPr>
            <a:r>
              <a:rPr b="0" i="0" lang="en-US" sz="2800" u="none" cap="none" strike="noStrike">
                <a:solidFill>
                  <a:srgbClr val="000000"/>
                </a:solidFill>
                <a:latin typeface="Candara"/>
                <a:ea typeface="Candara"/>
                <a:cs typeface="Candara"/>
                <a:sym typeface="Candara"/>
              </a:rPr>
              <a:t>	Dial </a:t>
            </a:r>
            <a:r>
              <a:rPr b="0" i="0" lang="en-US" sz="2800" u="none" cap="none" strike="noStrike">
                <a:solidFill>
                  <a:srgbClr val="FF0000"/>
                </a:solidFill>
                <a:latin typeface="Candara"/>
                <a:ea typeface="Candara"/>
                <a:cs typeface="Candara"/>
                <a:sym typeface="Candara"/>
              </a:rPr>
              <a:t>9-1-1 </a:t>
            </a:r>
            <a:r>
              <a:rPr b="0" i="0" lang="en-US" sz="2800" u="none" cap="none" strike="noStrike">
                <a:solidFill>
                  <a:srgbClr val="000000"/>
                </a:solidFill>
                <a:latin typeface="Candara"/>
                <a:ea typeface="Candara"/>
                <a:cs typeface="Candara"/>
                <a:sym typeface="Candara"/>
              </a:rPr>
              <a:t>from on Center Phones</a:t>
            </a:r>
          </a:p>
          <a:p>
            <a:pPr indent="0" lvl="0" marL="0" marR="0" rtl="0" algn="l">
              <a:lnSpc>
                <a:spcPct val="100000"/>
              </a:lnSpc>
              <a:spcBef>
                <a:spcPts val="0"/>
              </a:spcBef>
              <a:spcAft>
                <a:spcPts val="0"/>
              </a:spcAft>
              <a:buClr>
                <a:srgbClr val="000000"/>
              </a:buClr>
              <a:buSzPct val="25000"/>
              <a:buFont typeface="Candara"/>
              <a:buNone/>
            </a:pPr>
            <a:r>
              <a:rPr b="0" i="0" lang="en-US" sz="2800" u="none" cap="none" strike="noStrike">
                <a:solidFill>
                  <a:srgbClr val="000000"/>
                </a:solidFill>
                <a:latin typeface="Candara"/>
                <a:ea typeface="Candara"/>
                <a:cs typeface="Candara"/>
                <a:sym typeface="Candara"/>
              </a:rPr>
              <a:t>	Dial </a:t>
            </a:r>
            <a:r>
              <a:rPr b="0" i="0" lang="en-US" sz="2800" u="none" cap="none" strike="noStrike">
                <a:solidFill>
                  <a:srgbClr val="FF0000"/>
                </a:solidFill>
                <a:latin typeface="Candara"/>
                <a:ea typeface="Candara"/>
                <a:cs typeface="Candara"/>
                <a:sym typeface="Candara"/>
              </a:rPr>
              <a:t>9-1-1 </a:t>
            </a:r>
            <a:r>
              <a:rPr b="0" i="0" lang="en-US" sz="2800" u="none" cap="none" strike="noStrike">
                <a:solidFill>
                  <a:srgbClr val="000000"/>
                </a:solidFill>
                <a:latin typeface="Candara"/>
                <a:ea typeface="Candara"/>
                <a:cs typeface="Candara"/>
                <a:sym typeface="Candara"/>
              </a:rPr>
              <a:t>or 650-604-5555 from Cell Phones</a:t>
            </a:r>
          </a:p>
          <a:p>
            <a:pPr indent="0" lvl="0" marL="0" marR="0" rtl="0" algn="l">
              <a:lnSpc>
                <a:spcPct val="100000"/>
              </a:lnSpc>
              <a:spcBef>
                <a:spcPts val="0"/>
              </a:spcBef>
              <a:spcAft>
                <a:spcPts val="0"/>
              </a:spcAft>
              <a:buClr>
                <a:schemeClr val="dk1"/>
              </a:buClr>
              <a:buFont typeface="Candara"/>
              <a:buNone/>
            </a:pPr>
            <a:r>
              <a:t/>
            </a:r>
            <a:endParaRPr b="0" i="0" sz="2800" u="none" cap="none" strike="noStrike">
              <a:solidFill>
                <a:srgbClr val="000000"/>
              </a:solidFill>
              <a:latin typeface="Candara"/>
              <a:ea typeface="Candara"/>
              <a:cs typeface="Candara"/>
              <a:sym typeface="Candara"/>
            </a:endParaRPr>
          </a:p>
          <a:p>
            <a:pPr indent="0" lvl="0" marL="0" marR="0" rtl="0" algn="l">
              <a:lnSpc>
                <a:spcPct val="100000"/>
              </a:lnSpc>
              <a:spcBef>
                <a:spcPts val="0"/>
              </a:spcBef>
              <a:spcAft>
                <a:spcPts val="0"/>
              </a:spcAft>
              <a:buClr>
                <a:srgbClr val="000000"/>
              </a:buClr>
              <a:buSzPct val="25000"/>
              <a:buFont typeface="Candara"/>
              <a:buNone/>
            </a:pPr>
            <a:r>
              <a:rPr b="0" i="0" lang="en-US" sz="2800" u="none" cap="none" strike="noStrike">
                <a:solidFill>
                  <a:srgbClr val="000000"/>
                </a:solidFill>
                <a:latin typeface="Candara"/>
                <a:ea typeface="Candara"/>
                <a:cs typeface="Candara"/>
                <a:sym typeface="Candara"/>
              </a:rPr>
              <a:t>Non-Emergency Requests: </a:t>
            </a:r>
          </a:p>
          <a:p>
            <a:pPr indent="0" lvl="0" marL="0" marR="0" rtl="0" algn="l">
              <a:lnSpc>
                <a:spcPct val="100000"/>
              </a:lnSpc>
              <a:spcBef>
                <a:spcPts val="0"/>
              </a:spcBef>
              <a:spcAft>
                <a:spcPts val="0"/>
              </a:spcAft>
              <a:buClr>
                <a:srgbClr val="000000"/>
              </a:buClr>
              <a:buSzPct val="25000"/>
              <a:buFont typeface="Candara"/>
              <a:buNone/>
            </a:pPr>
            <a:r>
              <a:rPr b="0" i="0" lang="en-US" sz="2800" u="none" cap="none" strike="noStrike">
                <a:solidFill>
                  <a:srgbClr val="000000"/>
                </a:solidFill>
                <a:latin typeface="Candara"/>
                <a:ea typeface="Candara"/>
                <a:cs typeface="Candara"/>
                <a:sym typeface="Candara"/>
              </a:rPr>
              <a:t>	650-604-5416</a:t>
            </a:r>
          </a:p>
          <a:p>
            <a:pPr indent="0" lvl="0" marL="0" marR="0" rtl="0" algn="l">
              <a:lnSpc>
                <a:spcPct val="100000"/>
              </a:lnSpc>
              <a:spcBef>
                <a:spcPts val="0"/>
              </a:spcBef>
              <a:spcAft>
                <a:spcPts val="0"/>
              </a:spcAft>
              <a:buClr>
                <a:schemeClr val="dk1"/>
              </a:buClr>
              <a:buFont typeface="Candara"/>
              <a:buNone/>
            </a:pPr>
            <a:r>
              <a:t/>
            </a:r>
            <a:endParaRPr b="0" i="0" sz="2800" u="none" cap="none" strike="noStrike">
              <a:solidFill>
                <a:srgbClr val="000000"/>
              </a:solidFill>
              <a:latin typeface="Candara"/>
              <a:ea typeface="Candara"/>
              <a:cs typeface="Candara"/>
              <a:sym typeface="Candara"/>
            </a:endParaRPr>
          </a:p>
          <a:p>
            <a:pPr indent="0" lvl="0" marL="0" marR="0" rtl="0" algn="l">
              <a:lnSpc>
                <a:spcPct val="100000"/>
              </a:lnSpc>
              <a:spcBef>
                <a:spcPts val="0"/>
              </a:spcBef>
              <a:spcAft>
                <a:spcPts val="0"/>
              </a:spcAft>
              <a:buClr>
                <a:srgbClr val="000000"/>
              </a:buClr>
              <a:buSzPct val="25000"/>
              <a:buFont typeface="Candara"/>
              <a:buNone/>
            </a:pPr>
            <a:r>
              <a:rPr b="0" i="0" lang="en-US" sz="2800" u="none" cap="none" strike="noStrike">
                <a:solidFill>
                  <a:srgbClr val="000000"/>
                </a:solidFill>
                <a:latin typeface="Candara"/>
                <a:ea typeface="Candara"/>
                <a:cs typeface="Candara"/>
                <a:sym typeface="Candara"/>
              </a:rPr>
              <a:t>Other Responsibilities:</a:t>
            </a:r>
          </a:p>
          <a:p>
            <a:pPr indent="0" lvl="0" marL="0" marR="0" rtl="0" algn="l">
              <a:lnSpc>
                <a:spcPct val="100000"/>
              </a:lnSpc>
              <a:spcBef>
                <a:spcPts val="0"/>
              </a:spcBef>
              <a:spcAft>
                <a:spcPts val="0"/>
              </a:spcAft>
              <a:buClr>
                <a:srgbClr val="000000"/>
              </a:buClr>
              <a:buSzPct val="25000"/>
              <a:buFont typeface="Candara"/>
              <a:buNone/>
            </a:pPr>
            <a:r>
              <a:rPr b="0" i="0" lang="en-US" sz="2800" u="none" cap="none" strike="noStrike">
                <a:solidFill>
                  <a:srgbClr val="000000"/>
                </a:solidFill>
                <a:latin typeface="Candara"/>
                <a:ea typeface="Candara"/>
                <a:cs typeface="Candara"/>
                <a:sym typeface="Candara"/>
              </a:rPr>
              <a:t>	Alarm</a:t>
            </a:r>
          </a:p>
          <a:p>
            <a:pPr indent="0" lvl="0" marL="0" marR="0" rtl="0" algn="l">
              <a:lnSpc>
                <a:spcPct val="100000"/>
              </a:lnSpc>
              <a:spcBef>
                <a:spcPts val="0"/>
              </a:spcBef>
              <a:spcAft>
                <a:spcPts val="0"/>
              </a:spcAft>
              <a:buClr>
                <a:srgbClr val="000000"/>
              </a:buClr>
              <a:buSzPct val="25000"/>
              <a:buFont typeface="Candara"/>
              <a:buNone/>
            </a:pPr>
            <a:r>
              <a:rPr b="0" i="0" lang="en-US" sz="2800" u="none" cap="none" strike="noStrike">
                <a:solidFill>
                  <a:srgbClr val="000000"/>
                </a:solidFill>
                <a:latin typeface="Candara"/>
                <a:ea typeface="Candara"/>
                <a:cs typeface="Candara"/>
                <a:sym typeface="Candara"/>
              </a:rPr>
              <a:t>	CCTV Monitoring</a:t>
            </a:r>
          </a:p>
        </p:txBody>
      </p:sp>
      <p:pic>
        <p:nvPicPr>
          <p:cNvPr id="956" name="Shape 956"/>
          <p:cNvPicPr preferRelativeResize="0"/>
          <p:nvPr/>
        </p:nvPicPr>
        <p:blipFill rotWithShape="1">
          <a:blip r:embed="rId4">
            <a:alphaModFix/>
          </a:blip>
          <a:srcRect b="0" l="0" r="0" t="0"/>
          <a:stretch/>
        </p:blipFill>
        <p:spPr>
          <a:xfrm>
            <a:off x="4396667" y="3458767"/>
            <a:ext cx="4146329" cy="2760464"/>
          </a:xfrm>
          <a:prstGeom prst="rect">
            <a:avLst/>
          </a:prstGeom>
          <a:noFill/>
          <a:ln>
            <a:noFill/>
          </a:ln>
        </p:spPr>
      </p:pic>
    </p:spTree>
  </p:cSld>
  <p:clrMapOvr>
    <a:masterClrMapping/>
  </p:clrMapOvr>
  <mc:AlternateContent>
    <mc:Choice Requires="p14">
      <p:transition spd="slow">
        <p14:prism dir="l"/>
      </p:transition>
    </mc:Choice>
    <mc:Fallback>
      <p:transition spd="slow">
        <p:fade/>
      </p:transition>
    </mc:Fallback>
  </mc:AlternateContent>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60" name="Shape 960"/>
        <p:cNvGrpSpPr/>
        <p:nvPr/>
      </p:nvGrpSpPr>
      <p:grpSpPr>
        <a:xfrm>
          <a:off x="0" y="0"/>
          <a:ext cx="0" cy="0"/>
          <a:chOff x="0" y="0"/>
          <a:chExt cx="0" cy="0"/>
        </a:xfrm>
      </p:grpSpPr>
      <p:sp>
        <p:nvSpPr>
          <p:cNvPr id="961" name="Shape 961"/>
          <p:cNvSpPr txBox="1"/>
          <p:nvPr>
            <p:ph type="title"/>
          </p:nvPr>
        </p:nvSpPr>
        <p:spPr>
          <a:xfrm>
            <a:off x="4868332" y="208147"/>
            <a:ext cx="3812644" cy="1397001"/>
          </a:xfrm>
          <a:prstGeom prst="rect">
            <a:avLst/>
          </a:prstGeom>
          <a:noFill/>
          <a:ln>
            <a:noFill/>
          </a:ln>
        </p:spPr>
        <p:txBody>
          <a:bodyPr anchorCtr="0" anchor="b" bIns="45700" lIns="91425" rIns="91425" tIns="45700">
            <a:noAutofit/>
          </a:bodyPr>
          <a:lstStyle/>
          <a:p>
            <a:pPr indent="0" lvl="0" marL="0" marR="0" rtl="0" algn="l">
              <a:spcBef>
                <a:spcPts val="0"/>
              </a:spcBef>
              <a:buClr>
                <a:srgbClr val="FFFFFF"/>
              </a:buClr>
              <a:buSzPct val="25000"/>
              <a:buFont typeface="Candara"/>
              <a:buNone/>
            </a:pPr>
            <a:r>
              <a:rPr b="1" i="0" lang="en-US" sz="2800" u="sng" cap="none" strike="noStrike">
                <a:solidFill>
                  <a:srgbClr val="FFFFFF"/>
                </a:solidFill>
                <a:latin typeface="Candara"/>
                <a:ea typeface="Candara"/>
                <a:cs typeface="Candara"/>
                <a:sym typeface="Candara"/>
              </a:rPr>
              <a:t>AMES FIRE DEPARTMENT</a:t>
            </a:r>
          </a:p>
        </p:txBody>
      </p:sp>
      <p:pic>
        <p:nvPicPr>
          <p:cNvPr id="962" name="Shape 962"/>
          <p:cNvPicPr preferRelativeResize="0"/>
          <p:nvPr>
            <p:ph idx="2" type="pic"/>
          </p:nvPr>
        </p:nvPicPr>
        <p:blipFill rotWithShape="1">
          <a:blip r:embed="rId3">
            <a:alphaModFix/>
          </a:blip>
          <a:srcRect b="0" l="15725" r="15724" t="0"/>
          <a:stretch/>
        </p:blipFill>
        <p:spPr>
          <a:xfrm>
            <a:off x="838200" y="1371600"/>
            <a:ext cx="3566159" cy="2926079"/>
          </a:xfrm>
          <a:prstGeom prst="roundRect">
            <a:avLst>
              <a:gd fmla="val 3924" name="adj"/>
            </a:avLst>
          </a:prstGeom>
          <a:solidFill>
            <a:schemeClr val="accent1"/>
          </a:solidFill>
          <a:ln>
            <a:noFill/>
          </a:ln>
          <a:effectLst>
            <a:reflection blurRad="0" dir="5400000" dist="5000" endA="0" endPos="30000" kx="0" rotWithShape="0" algn="bl" stA="30000" stPos="0" sy="-100000" ky="0"/>
          </a:effectLst>
        </p:spPr>
      </p:pic>
      <p:sp>
        <p:nvSpPr>
          <p:cNvPr id="963" name="Shape 963"/>
          <p:cNvSpPr txBox="1"/>
          <p:nvPr>
            <p:ph idx="1" type="body"/>
          </p:nvPr>
        </p:nvSpPr>
        <p:spPr>
          <a:xfrm>
            <a:off x="4533660" y="1775251"/>
            <a:ext cx="3818467" cy="3190765"/>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accent1"/>
              </a:buClr>
              <a:buSzPct val="25000"/>
              <a:buFont typeface="Noto Sans Symbols"/>
              <a:buNone/>
            </a:pPr>
            <a:r>
              <a:rPr b="0" i="0" lang="en-US" sz="2000" u="none" cap="none" strike="noStrike">
                <a:solidFill>
                  <a:srgbClr val="FFFFFF"/>
                </a:solidFill>
                <a:latin typeface="Candara"/>
                <a:ea typeface="Candara"/>
                <a:cs typeface="Candara"/>
                <a:sym typeface="Candara"/>
              </a:rPr>
              <a:t> The ARC PSO has a fully equipped and staffed Fire Department that is responsible for all:</a:t>
            </a:r>
          </a:p>
          <a:p>
            <a:pPr indent="-342900" lvl="1" marL="800100" marR="0" rtl="0" algn="l">
              <a:lnSpc>
                <a:spcPct val="130000"/>
              </a:lnSpc>
              <a:spcBef>
                <a:spcPts val="400"/>
              </a:spcBef>
              <a:spcAft>
                <a:spcPts val="0"/>
              </a:spcAft>
              <a:buClr>
                <a:schemeClr val="accent1"/>
              </a:buClr>
              <a:buSzPct val="100000"/>
              <a:buFont typeface="Arial"/>
              <a:buChar char="•"/>
            </a:pPr>
            <a:r>
              <a:rPr b="0" i="0" lang="en-US" sz="2000" u="none" cap="none" strike="noStrike">
                <a:solidFill>
                  <a:schemeClr val="dk2"/>
                </a:solidFill>
                <a:latin typeface="Candara"/>
                <a:ea typeface="Candara"/>
                <a:cs typeface="Candara"/>
                <a:sym typeface="Candara"/>
              </a:rPr>
              <a:t>Fires</a:t>
            </a:r>
          </a:p>
          <a:p>
            <a:pPr indent="-342900" lvl="1" marL="800100" marR="0" rtl="0" algn="l">
              <a:lnSpc>
                <a:spcPct val="130000"/>
              </a:lnSpc>
              <a:spcBef>
                <a:spcPts val="400"/>
              </a:spcBef>
              <a:spcAft>
                <a:spcPts val="0"/>
              </a:spcAft>
              <a:buClr>
                <a:schemeClr val="accent1"/>
              </a:buClr>
              <a:buSzPct val="100000"/>
              <a:buFont typeface="Arial"/>
              <a:buChar char="•"/>
            </a:pPr>
            <a:r>
              <a:rPr b="0" i="0" lang="en-US" sz="2000" u="none" cap="none" strike="noStrike">
                <a:solidFill>
                  <a:schemeClr val="dk2"/>
                </a:solidFill>
                <a:latin typeface="Candara"/>
                <a:ea typeface="Candara"/>
                <a:cs typeface="Candara"/>
                <a:sym typeface="Candara"/>
              </a:rPr>
              <a:t>Fire Alarm Responses</a:t>
            </a:r>
          </a:p>
          <a:p>
            <a:pPr indent="-342900" lvl="1" marL="800100" marR="0" rtl="0" algn="l">
              <a:spcBef>
                <a:spcPts val="400"/>
              </a:spcBef>
              <a:spcAft>
                <a:spcPts val="0"/>
              </a:spcAft>
              <a:buClr>
                <a:schemeClr val="accent1"/>
              </a:buClr>
              <a:buSzPct val="100000"/>
              <a:buFont typeface="Arial"/>
              <a:buChar char="•"/>
            </a:pPr>
            <a:r>
              <a:rPr b="0" i="0" lang="en-US" sz="2000" u="none" cap="none" strike="noStrike">
                <a:solidFill>
                  <a:schemeClr val="dk2"/>
                </a:solidFill>
                <a:latin typeface="Candara"/>
                <a:ea typeface="Candara"/>
                <a:cs typeface="Candara"/>
                <a:sym typeface="Candara"/>
              </a:rPr>
              <a:t>Medical Emergencies</a:t>
            </a:r>
          </a:p>
          <a:p>
            <a:pPr indent="-342900" lvl="1" marL="800100" marR="0" rtl="0" algn="l">
              <a:spcBef>
                <a:spcPts val="400"/>
              </a:spcBef>
              <a:spcAft>
                <a:spcPts val="0"/>
              </a:spcAft>
              <a:buClr>
                <a:schemeClr val="accent1"/>
              </a:buClr>
              <a:buSzPct val="100000"/>
              <a:buFont typeface="Arial"/>
              <a:buChar char="•"/>
            </a:pPr>
            <a:r>
              <a:rPr b="0" i="0" lang="en-US" sz="2000" u="none" cap="none" strike="noStrike">
                <a:solidFill>
                  <a:schemeClr val="dk2"/>
                </a:solidFill>
                <a:latin typeface="Candara"/>
                <a:ea typeface="Candara"/>
                <a:cs typeface="Candara"/>
                <a:sym typeface="Candara"/>
              </a:rPr>
              <a:t>Air Field / Aircraft Emergencies</a:t>
            </a:r>
          </a:p>
          <a:p>
            <a:pPr indent="-342900" lvl="1" marL="800100" marR="0" rtl="0" algn="l">
              <a:spcBef>
                <a:spcPts val="400"/>
              </a:spcBef>
              <a:spcAft>
                <a:spcPts val="0"/>
              </a:spcAft>
              <a:buClr>
                <a:schemeClr val="accent1"/>
              </a:buClr>
              <a:buSzPct val="100000"/>
              <a:buFont typeface="Arial"/>
              <a:buChar char="•"/>
            </a:pPr>
            <a:r>
              <a:rPr b="0" i="0" lang="en-US" sz="2000" u="none" cap="none" strike="noStrike">
                <a:solidFill>
                  <a:schemeClr val="dk2"/>
                </a:solidFill>
                <a:latin typeface="Candara"/>
                <a:ea typeface="Candara"/>
                <a:cs typeface="Candara"/>
                <a:sym typeface="Candara"/>
              </a:rPr>
              <a:t>Hazardous Material spills</a:t>
            </a:r>
          </a:p>
          <a:p>
            <a:pPr indent="-342900" lvl="1" marL="800100" marR="0" rtl="0" algn="l">
              <a:spcBef>
                <a:spcPts val="400"/>
              </a:spcBef>
              <a:buClr>
                <a:schemeClr val="accent1"/>
              </a:buClr>
              <a:buSzPct val="100000"/>
              <a:buFont typeface="Arial"/>
              <a:buChar char="•"/>
            </a:pPr>
            <a:r>
              <a:rPr b="0" i="0" lang="en-US" sz="2000" u="none" cap="none" strike="noStrike">
                <a:solidFill>
                  <a:schemeClr val="dk2"/>
                </a:solidFill>
                <a:latin typeface="Candara"/>
                <a:ea typeface="Candara"/>
                <a:cs typeface="Candara"/>
                <a:sym typeface="Candara"/>
              </a:rPr>
              <a:t>Building Inspections and     Fire Marshal Duties</a:t>
            </a:r>
          </a:p>
        </p:txBody>
      </p:sp>
    </p:spTree>
  </p:cSld>
  <p:clrMapOvr>
    <a:masterClrMapping/>
  </p:clrMapOvr>
  <p:transition spd="slow">
    <p:fade/>
  </p:transition>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67" name="Shape 967"/>
        <p:cNvGrpSpPr/>
        <p:nvPr/>
      </p:nvGrpSpPr>
      <p:grpSpPr>
        <a:xfrm>
          <a:off x="0" y="0"/>
          <a:ext cx="0" cy="0"/>
          <a:chOff x="0" y="0"/>
          <a:chExt cx="0" cy="0"/>
        </a:xfrm>
      </p:grpSpPr>
      <p:sp>
        <p:nvSpPr>
          <p:cNvPr id="968" name="Shape 968"/>
          <p:cNvSpPr txBox="1"/>
          <p:nvPr>
            <p:ph idx="1" type="body"/>
          </p:nvPr>
        </p:nvSpPr>
        <p:spPr>
          <a:xfrm>
            <a:off x="914400" y="2538100"/>
            <a:ext cx="3352799" cy="3052629"/>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accent1"/>
              </a:buClr>
              <a:buSzPct val="25000"/>
              <a:buFont typeface="Noto Sans Symbols"/>
              <a:buNone/>
            </a:pPr>
            <a:r>
              <a:rPr b="0" i="0" lang="en-US" sz="1800" u="none" cap="none" strike="noStrike">
                <a:solidFill>
                  <a:schemeClr val="dk2"/>
                </a:solidFill>
                <a:latin typeface="Candara"/>
                <a:ea typeface="Candara"/>
                <a:cs typeface="Candara"/>
                <a:sym typeface="Candara"/>
              </a:rPr>
              <a:t>Bicyclists must adhere to the CVC along with NASA Policies and Procedures.</a:t>
            </a:r>
          </a:p>
          <a:p>
            <a:pPr indent="0" lvl="0" marL="0" marR="0" rtl="0" algn="l">
              <a:spcBef>
                <a:spcPts val="600"/>
              </a:spcBef>
              <a:spcAft>
                <a:spcPts val="0"/>
              </a:spcAft>
              <a:buClr>
                <a:schemeClr val="accent1"/>
              </a:buClr>
              <a:buSzPct val="25000"/>
              <a:buFont typeface="Noto Sans Symbols"/>
              <a:buNone/>
            </a:pPr>
            <a:r>
              <a:t/>
            </a:r>
            <a:endParaRPr b="0" i="0" sz="1800" u="none" cap="none" strike="noStrike">
              <a:solidFill>
                <a:schemeClr val="dk2"/>
              </a:solidFill>
              <a:latin typeface="Candara"/>
              <a:ea typeface="Candara"/>
              <a:cs typeface="Candara"/>
              <a:sym typeface="Candara"/>
            </a:endParaRPr>
          </a:p>
          <a:p>
            <a:pPr indent="0" lvl="0" marL="0" marR="0" rtl="0" algn="l">
              <a:spcBef>
                <a:spcPts val="600"/>
              </a:spcBef>
              <a:spcAft>
                <a:spcPts val="0"/>
              </a:spcAft>
              <a:buClr>
                <a:schemeClr val="accent1"/>
              </a:buClr>
              <a:buSzPct val="25000"/>
              <a:buFont typeface="Noto Sans Symbols"/>
              <a:buNone/>
            </a:pPr>
            <a:r>
              <a:rPr b="0" i="0" lang="en-US" sz="1800" u="none" cap="none" strike="noStrike">
                <a:solidFill>
                  <a:schemeClr val="dk2"/>
                </a:solidFill>
                <a:latin typeface="Candara"/>
                <a:ea typeface="Candara"/>
                <a:cs typeface="Candara"/>
                <a:sym typeface="Candara"/>
              </a:rPr>
              <a:t>With Rights and Responsibility of Law (CVC 21200)</a:t>
            </a:r>
          </a:p>
          <a:p>
            <a:pPr indent="0" lvl="0" marL="0" marR="0" rtl="0" algn="l">
              <a:spcBef>
                <a:spcPts val="600"/>
              </a:spcBef>
              <a:spcAft>
                <a:spcPts val="0"/>
              </a:spcAft>
              <a:buClr>
                <a:schemeClr val="accent1"/>
              </a:buClr>
              <a:buSzPct val="25000"/>
              <a:buFont typeface="Noto Sans Symbols"/>
              <a:buNone/>
            </a:pPr>
            <a:r>
              <a:t/>
            </a:r>
            <a:endParaRPr b="0" i="0" sz="1800" u="none" cap="none" strike="noStrike">
              <a:solidFill>
                <a:schemeClr val="dk2"/>
              </a:solidFill>
              <a:latin typeface="Candara"/>
              <a:ea typeface="Candara"/>
              <a:cs typeface="Candara"/>
              <a:sym typeface="Candara"/>
            </a:endParaRPr>
          </a:p>
          <a:p>
            <a:pPr indent="0" lvl="0" marL="0" marR="0" rtl="0" algn="l">
              <a:spcBef>
                <a:spcPts val="600"/>
              </a:spcBef>
              <a:spcAft>
                <a:spcPts val="0"/>
              </a:spcAft>
              <a:buClr>
                <a:schemeClr val="accent1"/>
              </a:buClr>
              <a:buSzPct val="25000"/>
              <a:buFont typeface="Noto Sans Symbols"/>
              <a:buNone/>
            </a:pPr>
            <a:r>
              <a:rPr b="0" i="0" lang="en-US" sz="1800" u="none" cap="none" strike="noStrike">
                <a:solidFill>
                  <a:schemeClr val="dk2"/>
                </a:solidFill>
                <a:latin typeface="Candara"/>
                <a:ea typeface="Candara"/>
                <a:cs typeface="Candara"/>
                <a:sym typeface="Candara"/>
              </a:rPr>
              <a:t>Violations go to Federal District Court, same as a driver of a car.</a:t>
            </a:r>
          </a:p>
        </p:txBody>
      </p:sp>
      <p:sp>
        <p:nvSpPr>
          <p:cNvPr id="969" name="Shape 969"/>
          <p:cNvSpPr txBox="1"/>
          <p:nvPr>
            <p:ph type="title"/>
          </p:nvPr>
        </p:nvSpPr>
        <p:spPr>
          <a:xfrm>
            <a:off x="914400" y="1131370"/>
            <a:ext cx="3352799" cy="1252727"/>
          </a:xfrm>
          <a:prstGeom prst="rect">
            <a:avLst/>
          </a:prstGeom>
          <a:noFill/>
          <a:ln>
            <a:noFill/>
          </a:ln>
        </p:spPr>
        <p:txBody>
          <a:bodyPr anchorCtr="0" anchor="b" bIns="45700" lIns="91425" rIns="91425" tIns="45700">
            <a:noAutofit/>
          </a:bodyPr>
          <a:lstStyle/>
          <a:p>
            <a:pPr indent="0" lvl="0" marL="0" marR="0" rtl="0" algn="l">
              <a:spcBef>
                <a:spcPts val="0"/>
              </a:spcBef>
              <a:buClr>
                <a:schemeClr val="dk2"/>
              </a:buClr>
              <a:buSzPct val="25000"/>
              <a:buFont typeface="Candara"/>
              <a:buNone/>
            </a:pPr>
            <a:r>
              <a:rPr b="0" i="0" lang="en-US" sz="3200" u="none" cap="none" strike="noStrike">
                <a:solidFill>
                  <a:schemeClr val="dk2"/>
                </a:solidFill>
                <a:latin typeface="Candara"/>
                <a:ea typeface="Candara"/>
                <a:cs typeface="Candara"/>
                <a:sym typeface="Candara"/>
              </a:rPr>
              <a:t>Bicycle Operation</a:t>
            </a:r>
          </a:p>
        </p:txBody>
      </p:sp>
      <p:pic>
        <p:nvPicPr>
          <p:cNvPr id="970" name="Shape 970"/>
          <p:cNvPicPr preferRelativeResize="0"/>
          <p:nvPr>
            <p:ph idx="2" type="body"/>
          </p:nvPr>
        </p:nvPicPr>
        <p:blipFill rotWithShape="1">
          <a:blip r:embed="rId3">
            <a:alphaModFix/>
          </a:blip>
          <a:srcRect b="0" l="-18307" r="-18306" t="0"/>
          <a:stretch/>
        </p:blipFill>
        <p:spPr>
          <a:xfrm>
            <a:off x="4481867" y="1292783"/>
            <a:ext cx="4492038" cy="4504704"/>
          </a:xfrm>
          <a:prstGeom prst="rect">
            <a:avLst/>
          </a:prstGeom>
          <a:noFill/>
          <a:ln>
            <a:noFill/>
          </a:ln>
        </p:spPr>
      </p:pic>
      <p:sp>
        <p:nvSpPr>
          <p:cNvPr id="971" name="Shape 971"/>
          <p:cNvSpPr txBox="1"/>
          <p:nvPr/>
        </p:nvSpPr>
        <p:spPr>
          <a:xfrm>
            <a:off x="0" y="5797489"/>
            <a:ext cx="5519460" cy="984884"/>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FF0000"/>
              </a:buClr>
              <a:buSzPct val="25000"/>
              <a:buFont typeface="Candara"/>
              <a:buNone/>
            </a:pPr>
            <a:r>
              <a:rPr b="1" i="0" lang="en-US" sz="2000" u="sng" cap="none" strike="noStrike">
                <a:solidFill>
                  <a:srgbClr val="FF0000"/>
                </a:solidFill>
                <a:latin typeface="Candara"/>
                <a:ea typeface="Candara"/>
                <a:cs typeface="Candara"/>
                <a:sym typeface="Candara"/>
              </a:rPr>
              <a:t>Drive your bike on streets in the same manner</a:t>
            </a:r>
          </a:p>
          <a:p>
            <a:pPr indent="0" lvl="0" marL="0" marR="0" rtl="0" algn="l">
              <a:lnSpc>
                <a:spcPct val="100000"/>
              </a:lnSpc>
              <a:spcBef>
                <a:spcPts val="0"/>
              </a:spcBef>
              <a:spcAft>
                <a:spcPts val="0"/>
              </a:spcAft>
              <a:buClr>
                <a:srgbClr val="FF0000"/>
              </a:buClr>
              <a:buSzPct val="25000"/>
              <a:buFont typeface="Candara"/>
              <a:buNone/>
            </a:pPr>
            <a:r>
              <a:rPr b="1" i="0" lang="en-US" sz="2000" u="sng" cap="none" strike="noStrike">
                <a:solidFill>
                  <a:srgbClr val="FF0000"/>
                </a:solidFill>
                <a:latin typeface="Candara"/>
                <a:ea typeface="Candara"/>
                <a:cs typeface="Candara"/>
                <a:sym typeface="Candara"/>
              </a:rPr>
              <a:t> and adherence to law that you would drive a car</a:t>
            </a:r>
          </a:p>
          <a:p>
            <a:pPr indent="0" lvl="0" marL="0" marR="0" rtl="0" algn="l">
              <a:lnSpc>
                <a:spcPct val="100000"/>
              </a:lnSpc>
              <a:spcBef>
                <a:spcPts val="0"/>
              </a:spcBef>
              <a:spcAft>
                <a:spcPts val="0"/>
              </a:spcAft>
              <a:buClr>
                <a:schemeClr val="dk1"/>
              </a:buClr>
              <a:buFont typeface="Candara"/>
              <a:buNone/>
            </a:pPr>
            <a:r>
              <a:t/>
            </a:r>
            <a:endParaRPr b="0" i="0" sz="1800" u="none" cap="none" strike="noStrike">
              <a:solidFill>
                <a:srgbClr val="000000"/>
              </a:solidFill>
              <a:latin typeface="Candara"/>
              <a:ea typeface="Candara"/>
              <a:cs typeface="Candara"/>
              <a:sym typeface="Candara"/>
            </a:endParaRPr>
          </a:p>
        </p:txBody>
      </p:sp>
    </p:spTree>
  </p:cSld>
  <p:clrMapOvr>
    <a:masterClrMapping/>
  </p:clrMapOvr>
  <p:transition spd="slow">
    <p:push/>
  </p:transition>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75" name="Shape 975"/>
        <p:cNvGrpSpPr/>
        <p:nvPr/>
      </p:nvGrpSpPr>
      <p:grpSpPr>
        <a:xfrm>
          <a:off x="0" y="0"/>
          <a:ext cx="0" cy="0"/>
          <a:chOff x="0" y="0"/>
          <a:chExt cx="0" cy="0"/>
        </a:xfrm>
      </p:grpSpPr>
      <p:sp>
        <p:nvSpPr>
          <p:cNvPr id="976" name="Shape 976"/>
          <p:cNvSpPr txBox="1"/>
          <p:nvPr>
            <p:ph type="title"/>
          </p:nvPr>
        </p:nvSpPr>
        <p:spPr>
          <a:xfrm>
            <a:off x="4868333" y="-1681456"/>
            <a:ext cx="3812644" cy="2429934"/>
          </a:xfrm>
          <a:prstGeom prst="rect">
            <a:avLst/>
          </a:prstGeom>
          <a:noFill/>
          <a:ln>
            <a:noFill/>
          </a:ln>
        </p:spPr>
        <p:txBody>
          <a:bodyPr anchorCtr="0" anchor="b" bIns="45700" lIns="91425" rIns="91425" tIns="45700">
            <a:noAutofit/>
          </a:bodyPr>
          <a:lstStyle/>
          <a:p>
            <a:pPr indent="0" lvl="0" marL="0" marR="0" rtl="0" algn="l">
              <a:spcBef>
                <a:spcPts val="0"/>
              </a:spcBef>
              <a:buClr>
                <a:srgbClr val="FFFFFF"/>
              </a:buClr>
              <a:buSzPct val="25000"/>
              <a:buFont typeface="Candara"/>
              <a:buNone/>
            </a:pPr>
            <a:r>
              <a:rPr b="1" i="0" lang="en-US" sz="2800" u="sng" cap="none" strike="noStrike">
                <a:solidFill>
                  <a:srgbClr val="FFFFFF"/>
                </a:solidFill>
                <a:latin typeface="Candara"/>
                <a:ea typeface="Candara"/>
                <a:cs typeface="Candara"/>
                <a:sym typeface="Candara"/>
              </a:rPr>
              <a:t>Drive Your Bike</a:t>
            </a:r>
          </a:p>
        </p:txBody>
      </p:sp>
      <p:sp>
        <p:nvSpPr>
          <p:cNvPr id="977" name="Shape 977"/>
          <p:cNvSpPr txBox="1"/>
          <p:nvPr>
            <p:ph idx="1" type="body"/>
          </p:nvPr>
        </p:nvSpPr>
        <p:spPr>
          <a:xfrm>
            <a:off x="4569875" y="657756"/>
            <a:ext cx="4111104" cy="5341221"/>
          </a:xfrm>
          <a:prstGeom prst="rect">
            <a:avLst/>
          </a:prstGeom>
          <a:noFill/>
          <a:ln>
            <a:noFill/>
          </a:ln>
        </p:spPr>
        <p:txBody>
          <a:bodyPr anchorCtr="0" anchor="t" bIns="45700" lIns="91425" rIns="91425" tIns="45700">
            <a:noAutofit/>
          </a:bodyPr>
          <a:lstStyle/>
          <a:p>
            <a:pPr indent="0" lvl="0" marL="0" marR="0" rtl="0" algn="l">
              <a:lnSpc>
                <a:spcPct val="90000"/>
              </a:lnSpc>
              <a:spcBef>
                <a:spcPts val="0"/>
              </a:spcBef>
              <a:spcAft>
                <a:spcPts val="0"/>
              </a:spcAft>
              <a:buClr>
                <a:schemeClr val="accent1"/>
              </a:buClr>
              <a:buSzPct val="25000"/>
              <a:buFont typeface="Noto Sans Symbols"/>
              <a:buNone/>
            </a:pPr>
            <a:r>
              <a:rPr b="0" i="0" lang="en-US" sz="1800" u="none" cap="none" strike="noStrike">
                <a:solidFill>
                  <a:srgbClr val="FFFFFF"/>
                </a:solidFill>
                <a:latin typeface="Candara"/>
                <a:ea typeface="Candara"/>
                <a:cs typeface="Candara"/>
                <a:sym typeface="Candara"/>
              </a:rPr>
              <a:t>Protect your head, wear a helmet.</a:t>
            </a:r>
          </a:p>
          <a:p>
            <a:pPr indent="0" lvl="0" marL="0" marR="0" rtl="0" algn="l">
              <a:lnSpc>
                <a:spcPct val="90000"/>
              </a:lnSpc>
              <a:spcBef>
                <a:spcPts val="360"/>
              </a:spcBef>
              <a:spcAft>
                <a:spcPts val="0"/>
              </a:spcAft>
              <a:buClr>
                <a:schemeClr val="accent1"/>
              </a:buClr>
              <a:buSzPct val="25000"/>
              <a:buFont typeface="Noto Sans Symbols"/>
              <a:buNone/>
            </a:pPr>
            <a:r>
              <a:t/>
            </a:r>
            <a:endParaRPr b="0" i="0" sz="1800" u="none" cap="none" strike="noStrike">
              <a:solidFill>
                <a:srgbClr val="FFFFFF"/>
              </a:solidFill>
              <a:latin typeface="Candara"/>
              <a:ea typeface="Candara"/>
              <a:cs typeface="Candara"/>
              <a:sym typeface="Candara"/>
            </a:endParaRPr>
          </a:p>
          <a:p>
            <a:pPr indent="0" lvl="0" marL="0" marR="0" rtl="0" algn="l">
              <a:lnSpc>
                <a:spcPct val="90000"/>
              </a:lnSpc>
              <a:spcBef>
                <a:spcPts val="360"/>
              </a:spcBef>
              <a:spcAft>
                <a:spcPts val="0"/>
              </a:spcAft>
              <a:buClr>
                <a:schemeClr val="accent1"/>
              </a:buClr>
              <a:buSzPct val="25000"/>
              <a:buFont typeface="Noto Sans Symbols"/>
              <a:buNone/>
            </a:pPr>
            <a:r>
              <a:rPr b="0" i="0" lang="en-US" sz="1800" u="none" cap="none" strike="noStrike">
                <a:solidFill>
                  <a:srgbClr val="FFFFFF"/>
                </a:solidFill>
                <a:latin typeface="Candara"/>
                <a:ea typeface="Candara"/>
                <a:cs typeface="Candara"/>
                <a:sym typeface="Candara"/>
              </a:rPr>
              <a:t>Remember, bike safety is your first line of defense. Helmets are the last resort.</a:t>
            </a:r>
          </a:p>
          <a:p>
            <a:pPr indent="0" lvl="0" marL="0" marR="0" rtl="0" algn="l">
              <a:lnSpc>
                <a:spcPct val="90000"/>
              </a:lnSpc>
              <a:spcBef>
                <a:spcPts val="360"/>
              </a:spcBef>
              <a:spcAft>
                <a:spcPts val="0"/>
              </a:spcAft>
              <a:buClr>
                <a:schemeClr val="accent1"/>
              </a:buClr>
              <a:buSzPct val="25000"/>
              <a:buFont typeface="Noto Sans Symbols"/>
              <a:buNone/>
            </a:pPr>
            <a:r>
              <a:t/>
            </a:r>
            <a:endParaRPr b="0" i="0" sz="1800" u="none" cap="none" strike="noStrike">
              <a:solidFill>
                <a:srgbClr val="FFFFFF"/>
              </a:solidFill>
              <a:latin typeface="Candara"/>
              <a:ea typeface="Candara"/>
              <a:cs typeface="Candara"/>
              <a:sym typeface="Candara"/>
            </a:endParaRPr>
          </a:p>
          <a:p>
            <a:pPr indent="0" lvl="0" marL="0" marR="0" rtl="0" algn="l">
              <a:lnSpc>
                <a:spcPct val="90000"/>
              </a:lnSpc>
              <a:spcBef>
                <a:spcPts val="360"/>
              </a:spcBef>
              <a:spcAft>
                <a:spcPts val="0"/>
              </a:spcAft>
              <a:buClr>
                <a:schemeClr val="accent1"/>
              </a:buClr>
              <a:buSzPct val="25000"/>
              <a:buFont typeface="Noto Sans Symbols"/>
              <a:buNone/>
            </a:pPr>
            <a:r>
              <a:rPr b="0" i="0" lang="en-US" sz="1800" u="none" cap="none" strike="noStrike">
                <a:solidFill>
                  <a:srgbClr val="FFFFFF"/>
                </a:solidFill>
                <a:latin typeface="Candara"/>
                <a:ea typeface="Candara"/>
                <a:cs typeface="Candara"/>
                <a:sym typeface="Candara"/>
              </a:rPr>
              <a:t>Always be predictable</a:t>
            </a:r>
          </a:p>
          <a:p>
            <a:pPr indent="0" lvl="0" marL="0" marR="0" rtl="0" algn="l">
              <a:lnSpc>
                <a:spcPct val="90000"/>
              </a:lnSpc>
              <a:spcBef>
                <a:spcPts val="360"/>
              </a:spcBef>
              <a:spcAft>
                <a:spcPts val="0"/>
              </a:spcAft>
              <a:buClr>
                <a:schemeClr val="accent1"/>
              </a:buClr>
              <a:buSzPct val="25000"/>
              <a:buFont typeface="Noto Sans Symbols"/>
              <a:buNone/>
            </a:pPr>
            <a:r>
              <a:t/>
            </a:r>
            <a:endParaRPr b="0" i="0" sz="1800" u="none" cap="none" strike="noStrike">
              <a:solidFill>
                <a:srgbClr val="FFFFFF"/>
              </a:solidFill>
              <a:latin typeface="Candara"/>
              <a:ea typeface="Candara"/>
              <a:cs typeface="Candara"/>
              <a:sym typeface="Candara"/>
            </a:endParaRPr>
          </a:p>
          <a:p>
            <a:pPr indent="0" lvl="0" marL="0" marR="0" rtl="0" algn="l">
              <a:lnSpc>
                <a:spcPct val="90000"/>
              </a:lnSpc>
              <a:spcBef>
                <a:spcPts val="360"/>
              </a:spcBef>
              <a:spcAft>
                <a:spcPts val="0"/>
              </a:spcAft>
              <a:buClr>
                <a:schemeClr val="accent1"/>
              </a:buClr>
              <a:buSzPct val="25000"/>
              <a:buFont typeface="Noto Sans Symbols"/>
              <a:buNone/>
            </a:pPr>
            <a:r>
              <a:rPr b="0" i="0" lang="en-US" sz="1800" u="none" cap="none" strike="noStrike">
                <a:solidFill>
                  <a:srgbClr val="FFFFFF"/>
                </a:solidFill>
                <a:latin typeface="Candara"/>
                <a:ea typeface="Candara"/>
                <a:cs typeface="Candara"/>
                <a:sym typeface="Candara"/>
              </a:rPr>
              <a:t>Be visible! See and be seen at all times. Lights are required by law and reflective clothing </a:t>
            </a:r>
          </a:p>
          <a:p>
            <a:pPr indent="0" lvl="0" marL="0" marR="0" rtl="0" algn="l">
              <a:lnSpc>
                <a:spcPct val="90000"/>
              </a:lnSpc>
              <a:spcBef>
                <a:spcPts val="360"/>
              </a:spcBef>
              <a:spcAft>
                <a:spcPts val="0"/>
              </a:spcAft>
              <a:buClr>
                <a:schemeClr val="accent1"/>
              </a:buClr>
              <a:buSzPct val="25000"/>
              <a:buFont typeface="Noto Sans Symbols"/>
              <a:buNone/>
            </a:pPr>
            <a:r>
              <a:t/>
            </a:r>
            <a:endParaRPr b="0" i="0" sz="1800" u="none" cap="none" strike="noStrike">
              <a:solidFill>
                <a:srgbClr val="FFFFFF"/>
              </a:solidFill>
              <a:latin typeface="Candara"/>
              <a:ea typeface="Candara"/>
              <a:cs typeface="Candara"/>
              <a:sym typeface="Candara"/>
            </a:endParaRPr>
          </a:p>
          <a:p>
            <a:pPr indent="0" lvl="0" marL="0" marR="0" rtl="0" algn="l">
              <a:lnSpc>
                <a:spcPct val="90000"/>
              </a:lnSpc>
              <a:spcBef>
                <a:spcPts val="360"/>
              </a:spcBef>
              <a:spcAft>
                <a:spcPts val="0"/>
              </a:spcAft>
              <a:buClr>
                <a:schemeClr val="accent1"/>
              </a:buClr>
              <a:buSzPct val="25000"/>
              <a:buFont typeface="Noto Sans Symbols"/>
              <a:buNone/>
            </a:pPr>
            <a:r>
              <a:rPr b="0" i="0" lang="en-US" sz="1800" u="none" cap="none" strike="noStrike">
                <a:solidFill>
                  <a:srgbClr val="FFFFFF"/>
                </a:solidFill>
                <a:latin typeface="Candara"/>
                <a:ea typeface="Candara"/>
                <a:cs typeface="Candara"/>
                <a:sym typeface="Candara"/>
              </a:rPr>
              <a:t>Stay away from curbs, car doors, road seams and metal grates</a:t>
            </a:r>
          </a:p>
          <a:p>
            <a:pPr indent="0" lvl="0" marL="0" marR="0" rtl="0" algn="l">
              <a:lnSpc>
                <a:spcPct val="90000"/>
              </a:lnSpc>
              <a:spcBef>
                <a:spcPts val="360"/>
              </a:spcBef>
              <a:spcAft>
                <a:spcPts val="0"/>
              </a:spcAft>
              <a:buClr>
                <a:schemeClr val="accent1"/>
              </a:buClr>
              <a:buSzPct val="25000"/>
              <a:buFont typeface="Noto Sans Symbols"/>
              <a:buNone/>
            </a:pPr>
            <a:r>
              <a:t/>
            </a:r>
            <a:endParaRPr b="0" i="0" sz="1800" u="none" cap="none" strike="noStrike">
              <a:solidFill>
                <a:srgbClr val="FFFFFF"/>
              </a:solidFill>
              <a:latin typeface="Candara"/>
              <a:ea typeface="Candara"/>
              <a:cs typeface="Candara"/>
              <a:sym typeface="Candara"/>
            </a:endParaRPr>
          </a:p>
          <a:p>
            <a:pPr indent="0" lvl="0" marL="0" marR="0" rtl="0" algn="l">
              <a:lnSpc>
                <a:spcPct val="90000"/>
              </a:lnSpc>
              <a:spcBef>
                <a:spcPts val="360"/>
              </a:spcBef>
              <a:spcAft>
                <a:spcPts val="0"/>
              </a:spcAft>
              <a:buClr>
                <a:schemeClr val="accent1"/>
              </a:buClr>
              <a:buSzPct val="25000"/>
              <a:buFont typeface="Noto Sans Symbols"/>
              <a:buNone/>
            </a:pPr>
            <a:r>
              <a:rPr b="0" i="0" lang="en-US" sz="1800" u="none" cap="none" strike="noStrike">
                <a:solidFill>
                  <a:srgbClr val="FFFFFF"/>
                </a:solidFill>
                <a:latin typeface="Candara"/>
                <a:ea typeface="Candara"/>
                <a:cs typeface="Candara"/>
                <a:sym typeface="Candara"/>
              </a:rPr>
              <a:t>Ride like you were driving a car</a:t>
            </a:r>
          </a:p>
          <a:p>
            <a:pPr indent="0" lvl="0" marL="0" marR="0" rtl="0" algn="l">
              <a:lnSpc>
                <a:spcPct val="90000"/>
              </a:lnSpc>
              <a:spcBef>
                <a:spcPts val="360"/>
              </a:spcBef>
              <a:spcAft>
                <a:spcPts val="0"/>
              </a:spcAft>
              <a:buClr>
                <a:schemeClr val="accent1"/>
              </a:buClr>
              <a:buSzPct val="25000"/>
              <a:buFont typeface="Noto Sans Symbols"/>
              <a:buNone/>
            </a:pPr>
            <a:r>
              <a:t/>
            </a:r>
            <a:endParaRPr b="0" i="0" sz="1800" u="none" cap="none" strike="noStrike">
              <a:solidFill>
                <a:srgbClr val="FFFFFF"/>
              </a:solidFill>
              <a:latin typeface="Candara"/>
              <a:ea typeface="Candara"/>
              <a:cs typeface="Candara"/>
              <a:sym typeface="Candara"/>
            </a:endParaRPr>
          </a:p>
          <a:p>
            <a:pPr indent="0" lvl="0" marL="0" marR="0" rtl="0" algn="l">
              <a:lnSpc>
                <a:spcPct val="90000"/>
              </a:lnSpc>
              <a:spcBef>
                <a:spcPts val="360"/>
              </a:spcBef>
              <a:buClr>
                <a:schemeClr val="accent1"/>
              </a:buClr>
              <a:buSzPct val="25000"/>
              <a:buFont typeface="Noto Sans Symbols"/>
              <a:buNone/>
            </a:pPr>
            <a:r>
              <a:rPr b="0" i="0" lang="en-US" sz="1800" u="none" cap="none" strike="noStrike">
                <a:solidFill>
                  <a:srgbClr val="FF0000"/>
                </a:solidFill>
                <a:latin typeface="Candara"/>
                <a:ea typeface="Candara"/>
                <a:cs typeface="Candara"/>
                <a:sym typeface="Candara"/>
              </a:rPr>
              <a:t>Helmets are required on all NASA Property.</a:t>
            </a:r>
          </a:p>
        </p:txBody>
      </p:sp>
      <p:pic>
        <p:nvPicPr>
          <p:cNvPr id="978" name="Shape 978"/>
          <p:cNvPicPr preferRelativeResize="0"/>
          <p:nvPr>
            <p:ph idx="2" type="pic"/>
          </p:nvPr>
        </p:nvPicPr>
        <p:blipFill rotWithShape="1">
          <a:blip r:embed="rId3">
            <a:alphaModFix/>
          </a:blip>
          <a:srcRect b="8971" l="0" r="0" t="8971"/>
          <a:stretch/>
        </p:blipFill>
        <p:spPr>
          <a:xfrm>
            <a:off x="838200" y="1371600"/>
            <a:ext cx="3566159" cy="2926079"/>
          </a:xfrm>
          <a:prstGeom prst="roundRect">
            <a:avLst>
              <a:gd fmla="val 3924" name="adj"/>
            </a:avLst>
          </a:prstGeom>
          <a:solidFill>
            <a:schemeClr val="accent1"/>
          </a:solidFill>
          <a:ln>
            <a:noFill/>
          </a:ln>
          <a:effectLst>
            <a:reflection blurRad="0" dir="5400000" dist="5000" endA="0" endPos="30000" kx="0" rotWithShape="0" algn="bl" stA="30000" stPos="0" sy="-100000" ky="0"/>
          </a:effectLst>
        </p:spPr>
      </p:pic>
    </p:spTree>
  </p:cSld>
  <p:clrMapOvr>
    <a:masterClrMapping/>
  </p:clrMapOvr>
  <p:transition spd="slow">
    <p:push/>
  </p:transition>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82" name="Shape 982"/>
        <p:cNvGrpSpPr/>
        <p:nvPr/>
      </p:nvGrpSpPr>
      <p:grpSpPr>
        <a:xfrm>
          <a:off x="0" y="0"/>
          <a:ext cx="0" cy="0"/>
          <a:chOff x="0" y="0"/>
          <a:chExt cx="0" cy="0"/>
        </a:xfrm>
      </p:grpSpPr>
      <p:sp>
        <p:nvSpPr>
          <p:cNvPr id="983" name="Shape 983"/>
          <p:cNvSpPr txBox="1"/>
          <p:nvPr>
            <p:ph type="title"/>
          </p:nvPr>
        </p:nvSpPr>
        <p:spPr>
          <a:xfrm>
            <a:off x="457200" y="338328"/>
            <a:ext cx="8229600" cy="1252727"/>
          </a:xfrm>
          <a:prstGeom prst="rect">
            <a:avLst/>
          </a:prstGeom>
          <a:noFill/>
          <a:ln>
            <a:noFill/>
          </a:ln>
        </p:spPr>
        <p:txBody>
          <a:bodyPr anchorCtr="0" anchor="ctr" bIns="45700" lIns="91425" rIns="91425" tIns="45700">
            <a:noAutofit/>
          </a:bodyPr>
          <a:lstStyle/>
          <a:p>
            <a:pPr indent="0" lvl="0" marL="0" marR="0" rtl="0" algn="ctr">
              <a:spcBef>
                <a:spcPts val="0"/>
              </a:spcBef>
              <a:buClr>
                <a:srgbClr val="FFFFFF"/>
              </a:buClr>
              <a:buSzPct val="25000"/>
              <a:buFont typeface="Candara"/>
              <a:buNone/>
            </a:pPr>
            <a:r>
              <a:rPr b="0" i="0" lang="en-US" sz="4400" u="none" cap="none" strike="noStrike">
                <a:solidFill>
                  <a:srgbClr val="FFFFFF"/>
                </a:solidFill>
                <a:latin typeface="Candara"/>
                <a:ea typeface="Candara"/>
                <a:cs typeface="Candara"/>
                <a:sym typeface="Candara"/>
              </a:rPr>
              <a:t>General Rules To Follow…</a:t>
            </a:r>
          </a:p>
        </p:txBody>
      </p:sp>
      <p:sp>
        <p:nvSpPr>
          <p:cNvPr id="984" name="Shape 984"/>
          <p:cNvSpPr txBox="1"/>
          <p:nvPr>
            <p:ph idx="1" type="body"/>
          </p:nvPr>
        </p:nvSpPr>
        <p:spPr>
          <a:xfrm>
            <a:off x="872066" y="2075260"/>
            <a:ext cx="7408332" cy="4050902"/>
          </a:xfrm>
          <a:prstGeom prst="rect">
            <a:avLst/>
          </a:prstGeom>
          <a:noFill/>
          <a:ln>
            <a:noFill/>
          </a:ln>
        </p:spPr>
        <p:txBody>
          <a:bodyPr anchorCtr="0" anchor="t" bIns="45700" lIns="91425" rIns="91425" tIns="45700">
            <a:noAutofit/>
          </a:bodyPr>
          <a:lstStyle/>
          <a:p>
            <a:pPr indent="-274320" lvl="0" marL="274320" marR="0" rtl="0" algn="l">
              <a:lnSpc>
                <a:spcPct val="80000"/>
              </a:lnSpc>
              <a:spcBef>
                <a:spcPts val="0"/>
              </a:spcBef>
              <a:spcAft>
                <a:spcPts val="0"/>
              </a:spcAft>
              <a:buClr>
                <a:schemeClr val="accent1"/>
              </a:buClr>
              <a:buSzPct val="100909"/>
              <a:buFont typeface="Noto Sans Symbols"/>
              <a:buChar char="∗"/>
            </a:pPr>
            <a:r>
              <a:rPr b="0" i="0" lang="en-US" sz="2220" u="none" cap="none" strike="noStrike">
                <a:solidFill>
                  <a:schemeClr val="dk2"/>
                </a:solidFill>
                <a:latin typeface="Times New Roman"/>
                <a:ea typeface="Times New Roman"/>
                <a:cs typeface="Times New Roman"/>
                <a:sym typeface="Times New Roman"/>
              </a:rPr>
              <a:t>Bluetooth/Hands Free Device must be used while driving any vehicle on Center and in the State of California.</a:t>
            </a:r>
          </a:p>
          <a:p>
            <a:pPr indent="-274320" lvl="0" marL="274320" marR="0" rtl="0" algn="l">
              <a:lnSpc>
                <a:spcPct val="80000"/>
              </a:lnSpc>
              <a:spcBef>
                <a:spcPts val="444"/>
              </a:spcBef>
              <a:spcAft>
                <a:spcPts val="0"/>
              </a:spcAft>
              <a:buClr>
                <a:schemeClr val="accent1"/>
              </a:buClr>
              <a:buSzPct val="100909"/>
              <a:buFont typeface="Noto Sans Symbols"/>
              <a:buChar char="∗"/>
            </a:pPr>
            <a:r>
              <a:rPr b="0" i="0" lang="en-US" sz="2220" u="none" cap="none" strike="noStrike">
                <a:solidFill>
                  <a:schemeClr val="dk2"/>
                </a:solidFill>
                <a:latin typeface="Times New Roman"/>
                <a:ea typeface="Times New Roman"/>
                <a:cs typeface="Times New Roman"/>
                <a:sym typeface="Times New Roman"/>
              </a:rPr>
              <a:t>No Skate Boarding is allowed on Center.</a:t>
            </a:r>
          </a:p>
          <a:p>
            <a:pPr indent="-274320" lvl="0" marL="274320" marR="0" rtl="0" algn="l">
              <a:lnSpc>
                <a:spcPct val="80000"/>
              </a:lnSpc>
              <a:spcBef>
                <a:spcPts val="444"/>
              </a:spcBef>
              <a:spcAft>
                <a:spcPts val="0"/>
              </a:spcAft>
              <a:buClr>
                <a:schemeClr val="accent1"/>
              </a:buClr>
              <a:buSzPct val="100909"/>
              <a:buFont typeface="Noto Sans Symbols"/>
              <a:buChar char="∗"/>
            </a:pPr>
            <a:r>
              <a:rPr b="1" i="0" lang="en-US" sz="2220" u="none" cap="none" strike="noStrike">
                <a:solidFill>
                  <a:schemeClr val="hlink"/>
                </a:solidFill>
                <a:latin typeface="Times New Roman"/>
                <a:ea typeface="Times New Roman"/>
                <a:cs typeface="Times New Roman"/>
                <a:sym typeface="Times New Roman"/>
              </a:rPr>
              <a:t>ALL</a:t>
            </a:r>
            <a:r>
              <a:rPr b="0" i="0" lang="en-US" sz="2220" u="none" cap="none" strike="noStrike">
                <a:solidFill>
                  <a:schemeClr val="dk2"/>
                </a:solidFill>
                <a:latin typeface="Times New Roman"/>
                <a:ea typeface="Times New Roman"/>
                <a:cs typeface="Times New Roman"/>
                <a:sym typeface="Times New Roman"/>
              </a:rPr>
              <a:t> Bicyclist must wear an approved safety helmet while on  Center.</a:t>
            </a:r>
          </a:p>
          <a:p>
            <a:pPr indent="-274320" lvl="0" marL="274320" marR="0" rtl="0" algn="l">
              <a:lnSpc>
                <a:spcPct val="80000"/>
              </a:lnSpc>
              <a:spcBef>
                <a:spcPts val="444"/>
              </a:spcBef>
              <a:spcAft>
                <a:spcPts val="0"/>
              </a:spcAft>
              <a:buClr>
                <a:schemeClr val="accent1"/>
              </a:buClr>
              <a:buSzPct val="100909"/>
              <a:buFont typeface="Noto Sans Symbols"/>
              <a:buChar char="∗"/>
            </a:pPr>
            <a:r>
              <a:rPr b="0" i="0" lang="en-US" sz="2220" u="none" cap="none" strike="noStrike">
                <a:solidFill>
                  <a:schemeClr val="dk2"/>
                </a:solidFill>
                <a:latin typeface="Times New Roman"/>
                <a:ea typeface="Times New Roman"/>
                <a:cs typeface="Times New Roman"/>
                <a:sym typeface="Times New Roman"/>
              </a:rPr>
              <a:t>All bicycles must have lights during hours of darkness while on Center.</a:t>
            </a:r>
          </a:p>
          <a:p>
            <a:pPr indent="-274320" lvl="0" marL="274320" marR="0" rtl="0" algn="l">
              <a:lnSpc>
                <a:spcPct val="80000"/>
              </a:lnSpc>
              <a:spcBef>
                <a:spcPts val="444"/>
              </a:spcBef>
              <a:spcAft>
                <a:spcPts val="0"/>
              </a:spcAft>
              <a:buClr>
                <a:schemeClr val="accent1"/>
              </a:buClr>
              <a:buSzPct val="100909"/>
              <a:buFont typeface="Noto Sans Symbols"/>
              <a:buChar char="∗"/>
            </a:pPr>
            <a:r>
              <a:rPr b="0" i="0" lang="en-US" sz="2220" u="none" cap="none" strike="noStrike">
                <a:solidFill>
                  <a:schemeClr val="dk2"/>
                </a:solidFill>
                <a:latin typeface="Times New Roman"/>
                <a:ea typeface="Times New Roman"/>
                <a:cs typeface="Times New Roman"/>
                <a:sym typeface="Times New Roman"/>
              </a:rPr>
              <a:t>If you are on the Center during hours of darkness, expect to be stopped and ID’d for security reasons.</a:t>
            </a:r>
          </a:p>
          <a:p>
            <a:pPr indent="-274320" lvl="0" marL="274320" marR="0" rtl="0" algn="l">
              <a:lnSpc>
                <a:spcPct val="80000"/>
              </a:lnSpc>
              <a:spcBef>
                <a:spcPts val="444"/>
              </a:spcBef>
              <a:spcAft>
                <a:spcPts val="0"/>
              </a:spcAft>
              <a:buClr>
                <a:schemeClr val="accent1"/>
              </a:buClr>
              <a:buSzPct val="100909"/>
              <a:buFont typeface="Noto Sans Symbols"/>
              <a:buChar char="∗"/>
            </a:pPr>
            <a:r>
              <a:rPr b="0" i="0" lang="en-US" sz="2220" u="none" cap="none" strike="noStrike">
                <a:solidFill>
                  <a:schemeClr val="dk2"/>
                </a:solidFill>
                <a:latin typeface="Times New Roman"/>
                <a:ea typeface="Times New Roman"/>
                <a:cs typeface="Times New Roman"/>
                <a:sym typeface="Times New Roman"/>
              </a:rPr>
              <a:t>No visitors allowed in the lodge after hours without prior approval from the lodge management, and no overnight guests without approval from your ISU Sponsor (Children, Spouse and Parents excluded)</a:t>
            </a:r>
          </a:p>
          <a:p>
            <a:pPr indent="-274320" lvl="0" marL="274320" marR="0" rtl="0" algn="l">
              <a:lnSpc>
                <a:spcPct val="80000"/>
              </a:lnSpc>
              <a:spcBef>
                <a:spcPts val="444"/>
              </a:spcBef>
              <a:buClr>
                <a:schemeClr val="accent1"/>
              </a:buClr>
              <a:buSzPct val="100909"/>
              <a:buFont typeface="Noto Sans Symbols"/>
              <a:buNone/>
            </a:pPr>
            <a:r>
              <a:t/>
            </a:r>
            <a:endParaRPr b="0" i="0" sz="2220" u="none" cap="none" strike="noStrike">
              <a:solidFill>
                <a:schemeClr val="dk2"/>
              </a:solidFill>
              <a:latin typeface="Candara"/>
              <a:ea typeface="Candara"/>
              <a:cs typeface="Candara"/>
              <a:sym typeface="Candara"/>
            </a:endParaRPr>
          </a:p>
        </p:txBody>
      </p:sp>
    </p:spTree>
  </p:cSld>
  <p:clrMapOvr>
    <a:masterClrMapping/>
  </p:clrMapOvr>
  <p:transition spd="slow">
    <p:fade/>
  </p:transition>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88" name="Shape 988"/>
        <p:cNvGrpSpPr/>
        <p:nvPr/>
      </p:nvGrpSpPr>
      <p:grpSpPr>
        <a:xfrm>
          <a:off x="0" y="0"/>
          <a:ext cx="0" cy="0"/>
          <a:chOff x="0" y="0"/>
          <a:chExt cx="0" cy="0"/>
        </a:xfrm>
      </p:grpSpPr>
      <p:sp>
        <p:nvSpPr>
          <p:cNvPr id="989" name="Shape 989"/>
          <p:cNvSpPr txBox="1"/>
          <p:nvPr>
            <p:ph idx="1" type="body"/>
          </p:nvPr>
        </p:nvSpPr>
        <p:spPr>
          <a:xfrm>
            <a:off x="872066" y="1803093"/>
            <a:ext cx="7408332" cy="4604130"/>
          </a:xfrm>
          <a:prstGeom prst="rect">
            <a:avLst/>
          </a:prstGeom>
          <a:noFill/>
          <a:ln>
            <a:noFill/>
          </a:ln>
        </p:spPr>
        <p:txBody>
          <a:bodyPr anchorCtr="0" anchor="t" bIns="45700" lIns="91425" rIns="91425" tIns="45700">
            <a:noAutofit/>
          </a:bodyPr>
          <a:lstStyle/>
          <a:p>
            <a:pPr indent="-274320" lvl="0" marL="274320" marR="0" rtl="0" algn="l">
              <a:lnSpc>
                <a:spcPct val="70000"/>
              </a:lnSpc>
              <a:spcBef>
                <a:spcPts val="0"/>
              </a:spcBef>
              <a:spcAft>
                <a:spcPts val="0"/>
              </a:spcAft>
              <a:buClr>
                <a:schemeClr val="accent1"/>
              </a:buClr>
              <a:buSzPct val="100000"/>
              <a:buFont typeface="Noto Sans Symbols"/>
              <a:buChar char="∗"/>
            </a:pPr>
            <a:r>
              <a:rPr b="0" i="0" lang="en-US" sz="2400" u="none" cap="none" strike="noStrike">
                <a:solidFill>
                  <a:schemeClr val="dk2"/>
                </a:solidFill>
                <a:latin typeface="Times New Roman"/>
                <a:ea typeface="Times New Roman"/>
                <a:cs typeface="Times New Roman"/>
                <a:sym typeface="Times New Roman"/>
              </a:rPr>
              <a:t>NASA Lodge Quiet Hours are 10pm-6am</a:t>
            </a:r>
          </a:p>
          <a:p>
            <a:pPr indent="-274320" lvl="0" marL="274320" marR="0" rtl="0" algn="l">
              <a:lnSpc>
                <a:spcPct val="70000"/>
              </a:lnSpc>
              <a:spcBef>
                <a:spcPts val="480"/>
              </a:spcBef>
              <a:spcAft>
                <a:spcPts val="0"/>
              </a:spcAft>
              <a:buClr>
                <a:schemeClr val="accent1"/>
              </a:buClr>
              <a:buSzPct val="100000"/>
              <a:buFont typeface="Noto Sans Symbols"/>
              <a:buChar char="∗"/>
            </a:pPr>
            <a:r>
              <a:rPr b="0" i="0" lang="en-US" sz="2400" u="none" cap="none" strike="noStrike">
                <a:solidFill>
                  <a:schemeClr val="dk2"/>
                </a:solidFill>
                <a:latin typeface="Times New Roman"/>
                <a:ea typeface="Times New Roman"/>
                <a:cs typeface="Times New Roman"/>
                <a:sym typeface="Times New Roman"/>
              </a:rPr>
              <a:t>Stay away from, and out of, unoccupied buildings on Center.</a:t>
            </a:r>
          </a:p>
          <a:p>
            <a:pPr indent="-274320" lvl="0" marL="274320" marR="0" rtl="0" algn="l">
              <a:lnSpc>
                <a:spcPct val="70000"/>
              </a:lnSpc>
              <a:spcBef>
                <a:spcPts val="480"/>
              </a:spcBef>
              <a:spcAft>
                <a:spcPts val="0"/>
              </a:spcAft>
              <a:buClr>
                <a:schemeClr val="accent1"/>
              </a:buClr>
              <a:buSzPct val="100000"/>
              <a:buFont typeface="Noto Sans Symbols"/>
              <a:buChar char="∗"/>
            </a:pPr>
            <a:r>
              <a:rPr b="0" i="0" lang="en-US" sz="2400" u="none" cap="none" strike="noStrike">
                <a:solidFill>
                  <a:schemeClr val="dk2"/>
                </a:solidFill>
                <a:latin typeface="Times New Roman"/>
                <a:ea typeface="Times New Roman"/>
                <a:cs typeface="Times New Roman"/>
                <a:sym typeface="Times New Roman"/>
              </a:rPr>
              <a:t>When you go out in town do not show your NASA ID or display it on your person in public for security reasons.</a:t>
            </a:r>
          </a:p>
          <a:p>
            <a:pPr indent="-274320" lvl="0" marL="274320" marR="0" rtl="0" algn="l">
              <a:lnSpc>
                <a:spcPct val="70000"/>
              </a:lnSpc>
              <a:spcBef>
                <a:spcPts val="480"/>
              </a:spcBef>
              <a:spcAft>
                <a:spcPts val="0"/>
              </a:spcAft>
              <a:buClr>
                <a:schemeClr val="accent1"/>
              </a:buClr>
              <a:buSzPct val="100000"/>
              <a:buFont typeface="Noto Sans Symbols"/>
              <a:buChar char="∗"/>
            </a:pPr>
            <a:r>
              <a:rPr b="0" i="0" lang="en-US" sz="2400" u="none" cap="none" strike="noStrike">
                <a:solidFill>
                  <a:schemeClr val="dk2"/>
                </a:solidFill>
                <a:latin typeface="Times New Roman"/>
                <a:ea typeface="Times New Roman"/>
                <a:cs typeface="Times New Roman"/>
                <a:sym typeface="Times New Roman"/>
              </a:rPr>
              <a:t>Carry some sort of personal identification with you at all times on and off Center.</a:t>
            </a:r>
          </a:p>
          <a:p>
            <a:pPr indent="-274320" lvl="0" marL="274320" marR="0" rtl="0" algn="l">
              <a:lnSpc>
                <a:spcPct val="70000"/>
              </a:lnSpc>
              <a:spcBef>
                <a:spcPts val="480"/>
              </a:spcBef>
              <a:spcAft>
                <a:spcPts val="0"/>
              </a:spcAft>
              <a:buClr>
                <a:schemeClr val="accent1"/>
              </a:buClr>
              <a:buSzPct val="100000"/>
              <a:buFont typeface="Noto Sans Symbols"/>
              <a:buChar char="∗"/>
            </a:pPr>
            <a:r>
              <a:rPr b="0" i="0" lang="en-US" sz="2400" u="none" cap="none" strike="noStrike">
                <a:solidFill>
                  <a:schemeClr val="dk2"/>
                </a:solidFill>
                <a:latin typeface="Times New Roman"/>
                <a:ea typeface="Times New Roman"/>
                <a:cs typeface="Times New Roman"/>
                <a:sym typeface="Times New Roman"/>
              </a:rPr>
              <a:t>Keep your vehicle and lodge room doors/windows locked. Personal items should be kept out of  public view.</a:t>
            </a:r>
          </a:p>
          <a:p>
            <a:pPr indent="-274320" lvl="0" marL="274320" marR="0" rtl="0" algn="l">
              <a:lnSpc>
                <a:spcPct val="70000"/>
              </a:lnSpc>
              <a:spcBef>
                <a:spcPts val="480"/>
              </a:spcBef>
              <a:spcAft>
                <a:spcPts val="0"/>
              </a:spcAft>
              <a:buClr>
                <a:schemeClr val="accent1"/>
              </a:buClr>
              <a:buSzPct val="100000"/>
              <a:buFont typeface="Noto Sans Symbols"/>
              <a:buChar char="∗"/>
            </a:pPr>
            <a:r>
              <a:rPr b="0" i="0" lang="en-US" sz="2400" u="none" cap="none" strike="noStrike">
                <a:solidFill>
                  <a:schemeClr val="dk2"/>
                </a:solidFill>
                <a:latin typeface="Times New Roman"/>
                <a:ea typeface="Times New Roman"/>
                <a:cs typeface="Times New Roman"/>
                <a:sym typeface="Times New Roman"/>
              </a:rPr>
              <a:t>Be aware of your surroundings and report suspicious activity to the police.</a:t>
            </a:r>
          </a:p>
          <a:p>
            <a:pPr indent="-274320" lvl="0" marL="274320" marR="0" rtl="0" algn="l">
              <a:lnSpc>
                <a:spcPct val="70000"/>
              </a:lnSpc>
              <a:spcBef>
                <a:spcPts val="480"/>
              </a:spcBef>
              <a:spcAft>
                <a:spcPts val="0"/>
              </a:spcAft>
              <a:buClr>
                <a:schemeClr val="accent1"/>
              </a:buClr>
              <a:buSzPct val="100000"/>
              <a:buFont typeface="Noto Sans Symbols"/>
              <a:buChar char="∗"/>
            </a:pPr>
            <a:r>
              <a:rPr b="0" i="0" lang="en-US" sz="2400" u="none" cap="none" strike="noStrike">
                <a:solidFill>
                  <a:schemeClr val="dk2"/>
                </a:solidFill>
                <a:latin typeface="Times New Roman"/>
                <a:ea typeface="Times New Roman"/>
                <a:cs typeface="Times New Roman"/>
                <a:sym typeface="Times New Roman"/>
              </a:rPr>
              <a:t>Reminder: this is a Federal Reservation, not a public place! Have Fun, but be safe and courteous to others.</a:t>
            </a:r>
          </a:p>
          <a:p>
            <a:pPr indent="-274320" lvl="0" marL="274320" marR="0" rtl="0" algn="l">
              <a:lnSpc>
                <a:spcPct val="90000"/>
              </a:lnSpc>
              <a:spcBef>
                <a:spcPts val="480"/>
              </a:spcBef>
              <a:buClr>
                <a:schemeClr val="accent1"/>
              </a:buClr>
              <a:buSzPct val="100000"/>
              <a:buFont typeface="Noto Sans Symbols"/>
              <a:buNone/>
            </a:pPr>
            <a:r>
              <a:t/>
            </a:r>
            <a:endParaRPr b="0" i="0" sz="2400" u="none" cap="none" strike="noStrike">
              <a:solidFill>
                <a:schemeClr val="dk2"/>
              </a:solidFill>
              <a:latin typeface="Candara"/>
              <a:ea typeface="Candara"/>
              <a:cs typeface="Candara"/>
              <a:sym typeface="Candara"/>
            </a:endParaRPr>
          </a:p>
        </p:txBody>
      </p:sp>
      <p:sp>
        <p:nvSpPr>
          <p:cNvPr id="990" name="Shape 990"/>
          <p:cNvSpPr txBox="1"/>
          <p:nvPr>
            <p:ph type="title"/>
          </p:nvPr>
        </p:nvSpPr>
        <p:spPr>
          <a:xfrm>
            <a:off x="457200" y="338328"/>
            <a:ext cx="8229600" cy="1252727"/>
          </a:xfrm>
          <a:prstGeom prst="rect">
            <a:avLst/>
          </a:prstGeom>
          <a:noFill/>
          <a:ln>
            <a:noFill/>
          </a:ln>
        </p:spPr>
        <p:txBody>
          <a:bodyPr anchorCtr="0" anchor="ctr" bIns="45700" lIns="91425" rIns="91425" tIns="45700">
            <a:noAutofit/>
          </a:bodyPr>
          <a:lstStyle/>
          <a:p>
            <a:pPr indent="0" lvl="0" marL="0" marR="0" rtl="0" algn="ctr">
              <a:spcBef>
                <a:spcPts val="0"/>
              </a:spcBef>
              <a:buClr>
                <a:srgbClr val="FFFFFF"/>
              </a:buClr>
              <a:buSzPct val="25000"/>
              <a:buFont typeface="Candara"/>
              <a:buNone/>
            </a:pPr>
            <a:r>
              <a:rPr b="0" i="0" lang="en-US" sz="4400" u="none" cap="none" strike="noStrike">
                <a:solidFill>
                  <a:srgbClr val="FFFFFF"/>
                </a:solidFill>
                <a:latin typeface="Candara"/>
                <a:ea typeface="Candara"/>
                <a:cs typeface="Candara"/>
                <a:sym typeface="Candara"/>
              </a:rPr>
              <a:t>General Rules To Follow…</a:t>
            </a:r>
          </a:p>
        </p:txBody>
      </p:sp>
    </p:spTree>
  </p:cSld>
  <p:clrMapOvr>
    <a:masterClrMapping/>
  </p:clrMapOvr>
  <p:transition>
    <p:fade/>
  </p:transition>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94" name="Shape 994"/>
        <p:cNvGrpSpPr/>
        <p:nvPr/>
      </p:nvGrpSpPr>
      <p:grpSpPr>
        <a:xfrm>
          <a:off x="0" y="0"/>
          <a:ext cx="0" cy="0"/>
          <a:chOff x="0" y="0"/>
          <a:chExt cx="0" cy="0"/>
        </a:xfrm>
      </p:grpSpPr>
      <p:sp>
        <p:nvSpPr>
          <p:cNvPr id="995" name="Shape 995"/>
          <p:cNvSpPr txBox="1"/>
          <p:nvPr>
            <p:ph idx="4294967295" type="body"/>
          </p:nvPr>
        </p:nvSpPr>
        <p:spPr>
          <a:xfrm>
            <a:off x="1449233" y="1838252"/>
            <a:ext cx="7408862" cy="3978274"/>
          </a:xfrm>
          <a:prstGeom prst="rect">
            <a:avLst/>
          </a:prstGeom>
          <a:noFill/>
          <a:ln>
            <a:noFill/>
          </a:ln>
        </p:spPr>
        <p:txBody>
          <a:bodyPr anchorCtr="0" anchor="t" bIns="45700" lIns="91425" rIns="91425" tIns="45700">
            <a:noAutofit/>
          </a:bodyPr>
          <a:lstStyle/>
          <a:p>
            <a:pPr indent="0" lvl="0" marL="0" marR="0" rtl="0" algn="l">
              <a:lnSpc>
                <a:spcPct val="60000"/>
              </a:lnSpc>
              <a:spcBef>
                <a:spcPts val="0"/>
              </a:spcBef>
              <a:spcAft>
                <a:spcPts val="0"/>
              </a:spcAft>
              <a:buClr>
                <a:schemeClr val="accent1"/>
              </a:buClr>
              <a:buSzPct val="25000"/>
              <a:buFont typeface="Noto Sans Symbols"/>
              <a:buNone/>
            </a:pPr>
            <a:r>
              <a:rPr b="1" i="0" lang="en-US" sz="2380" u="none" cap="none" strike="noStrike">
                <a:solidFill>
                  <a:schemeClr val="dk2"/>
                </a:solidFill>
                <a:latin typeface="Times New Roman"/>
                <a:ea typeface="Times New Roman"/>
                <a:cs typeface="Times New Roman"/>
                <a:sym typeface="Times New Roman"/>
              </a:rPr>
              <a:t>Chief of Protective Services </a:t>
            </a:r>
            <a:r>
              <a:rPr b="0" i="0" lang="en-US" sz="2380" u="none" cap="none" strike="noStrike">
                <a:solidFill>
                  <a:schemeClr val="dk2"/>
                </a:solidFill>
                <a:latin typeface="Times New Roman"/>
                <a:ea typeface="Times New Roman"/>
                <a:cs typeface="Times New Roman"/>
                <a:sym typeface="Times New Roman"/>
              </a:rPr>
              <a:t>-</a:t>
            </a:r>
          </a:p>
          <a:p>
            <a:pPr indent="-284163" lvl="1" marL="576263" marR="0" rtl="0" algn="l">
              <a:lnSpc>
                <a:spcPct val="70000"/>
              </a:lnSpc>
              <a:spcBef>
                <a:spcPts val="408"/>
              </a:spcBef>
              <a:spcAft>
                <a:spcPts val="0"/>
              </a:spcAft>
              <a:buClr>
                <a:schemeClr val="accent1"/>
              </a:buClr>
              <a:buSzPct val="25000"/>
              <a:buFont typeface="Noto Sans Symbols"/>
              <a:buNone/>
            </a:pPr>
            <a:r>
              <a:rPr b="0" i="0" lang="en-US" sz="2040" u="none" cap="none" strike="noStrike">
                <a:solidFill>
                  <a:schemeClr val="dk2"/>
                </a:solidFill>
                <a:latin typeface="Times New Roman"/>
                <a:ea typeface="Times New Roman"/>
                <a:cs typeface="Times New Roman"/>
                <a:sym typeface="Times New Roman"/>
              </a:rPr>
              <a:t> Phil Snyder </a:t>
            </a:r>
            <a:r>
              <a:rPr b="0" i="1" lang="en-US" sz="2040" u="none" cap="none" strike="noStrike">
                <a:solidFill>
                  <a:schemeClr val="dk2"/>
                </a:solidFill>
                <a:latin typeface="Times New Roman"/>
                <a:ea typeface="Times New Roman"/>
                <a:cs typeface="Times New Roman"/>
                <a:sym typeface="Times New Roman"/>
              </a:rPr>
              <a:t>(650-604-4592)</a:t>
            </a:r>
          </a:p>
          <a:p>
            <a:pPr indent="-284163" lvl="1" marL="576263" marR="0" rtl="0" algn="l">
              <a:lnSpc>
                <a:spcPct val="70000"/>
              </a:lnSpc>
              <a:spcBef>
                <a:spcPts val="306"/>
              </a:spcBef>
              <a:spcAft>
                <a:spcPts val="0"/>
              </a:spcAft>
              <a:buClr>
                <a:schemeClr val="accent1"/>
              </a:buClr>
              <a:buSzPct val="25000"/>
              <a:buFont typeface="Noto Sans Symbols"/>
              <a:buNone/>
            </a:pPr>
            <a:r>
              <a:t/>
            </a:r>
            <a:endParaRPr b="0" i="0" sz="1530" u="none" cap="none" strike="noStrike">
              <a:solidFill>
                <a:schemeClr val="dk2"/>
              </a:solidFill>
              <a:latin typeface="Times New Roman"/>
              <a:ea typeface="Times New Roman"/>
              <a:cs typeface="Times New Roman"/>
              <a:sym typeface="Times New Roman"/>
            </a:endParaRPr>
          </a:p>
          <a:p>
            <a:pPr indent="0" lvl="0" marL="0" marR="0" rtl="0" algn="l">
              <a:lnSpc>
                <a:spcPct val="60000"/>
              </a:lnSpc>
              <a:spcBef>
                <a:spcPts val="476"/>
              </a:spcBef>
              <a:spcAft>
                <a:spcPts val="0"/>
              </a:spcAft>
              <a:buClr>
                <a:schemeClr val="accent1"/>
              </a:buClr>
              <a:buSzPct val="25000"/>
              <a:buFont typeface="Noto Sans Symbols"/>
              <a:buNone/>
            </a:pPr>
            <a:r>
              <a:rPr b="1" i="0" lang="en-US" sz="2380" u="none" cap="none" strike="noStrike">
                <a:solidFill>
                  <a:schemeClr val="dk2"/>
                </a:solidFill>
                <a:latin typeface="Times New Roman"/>
                <a:ea typeface="Times New Roman"/>
                <a:cs typeface="Times New Roman"/>
                <a:sym typeface="Times New Roman"/>
              </a:rPr>
              <a:t>Center Chief of Security </a:t>
            </a:r>
            <a:r>
              <a:rPr b="0" i="0" lang="en-US" sz="2380" u="none" cap="none" strike="noStrike">
                <a:solidFill>
                  <a:schemeClr val="dk2"/>
                </a:solidFill>
                <a:latin typeface="Times New Roman"/>
                <a:ea typeface="Times New Roman"/>
                <a:cs typeface="Times New Roman"/>
                <a:sym typeface="Times New Roman"/>
              </a:rPr>
              <a:t>- </a:t>
            </a:r>
          </a:p>
          <a:p>
            <a:pPr indent="-284163" lvl="1" marL="576263" marR="0" rtl="0" algn="l">
              <a:lnSpc>
                <a:spcPct val="70000"/>
              </a:lnSpc>
              <a:spcBef>
                <a:spcPts val="408"/>
              </a:spcBef>
              <a:spcAft>
                <a:spcPts val="0"/>
              </a:spcAft>
              <a:buClr>
                <a:schemeClr val="accent1"/>
              </a:buClr>
              <a:buSzPct val="25000"/>
              <a:buFont typeface="Noto Sans Symbols"/>
              <a:buNone/>
            </a:pPr>
            <a:r>
              <a:rPr b="0" i="0" lang="en-US" sz="2040" u="none" cap="none" strike="noStrike">
                <a:solidFill>
                  <a:schemeClr val="dk2"/>
                </a:solidFill>
                <a:latin typeface="Times New Roman"/>
                <a:ea typeface="Times New Roman"/>
                <a:cs typeface="Times New Roman"/>
                <a:sym typeface="Times New Roman"/>
              </a:rPr>
              <a:t> Ken Silverman </a:t>
            </a:r>
            <a:r>
              <a:rPr b="0" i="1" lang="en-US" sz="2040" u="none" cap="none" strike="noStrike">
                <a:solidFill>
                  <a:schemeClr val="dk2"/>
                </a:solidFill>
                <a:latin typeface="Times New Roman"/>
                <a:ea typeface="Times New Roman"/>
                <a:cs typeface="Times New Roman"/>
                <a:sym typeface="Times New Roman"/>
              </a:rPr>
              <a:t>(650-604-4054)</a:t>
            </a:r>
          </a:p>
          <a:p>
            <a:pPr indent="-284163" lvl="1" marL="576263" marR="0" rtl="0" algn="l">
              <a:lnSpc>
                <a:spcPct val="70000"/>
              </a:lnSpc>
              <a:spcBef>
                <a:spcPts val="306"/>
              </a:spcBef>
              <a:spcAft>
                <a:spcPts val="0"/>
              </a:spcAft>
              <a:buClr>
                <a:schemeClr val="accent1"/>
              </a:buClr>
              <a:buSzPct val="25000"/>
              <a:buFont typeface="Noto Sans Symbols"/>
              <a:buNone/>
            </a:pPr>
            <a:r>
              <a:t/>
            </a:r>
            <a:endParaRPr b="0" i="0" sz="1530" u="none" cap="none" strike="noStrike">
              <a:solidFill>
                <a:schemeClr val="dk2"/>
              </a:solidFill>
              <a:latin typeface="Times New Roman"/>
              <a:ea typeface="Times New Roman"/>
              <a:cs typeface="Times New Roman"/>
              <a:sym typeface="Times New Roman"/>
            </a:endParaRPr>
          </a:p>
          <a:p>
            <a:pPr indent="0" lvl="0" marL="0" marR="0" rtl="0" algn="l">
              <a:lnSpc>
                <a:spcPct val="60000"/>
              </a:lnSpc>
              <a:spcBef>
                <a:spcPts val="476"/>
              </a:spcBef>
              <a:spcAft>
                <a:spcPts val="0"/>
              </a:spcAft>
              <a:buClr>
                <a:schemeClr val="accent1"/>
              </a:buClr>
              <a:buSzPct val="25000"/>
              <a:buFont typeface="Noto Sans Symbols"/>
              <a:buNone/>
            </a:pPr>
            <a:r>
              <a:rPr b="1" i="0" lang="en-US" sz="2380" u="none" cap="none" strike="noStrike">
                <a:solidFill>
                  <a:schemeClr val="dk2"/>
                </a:solidFill>
                <a:latin typeface="Times New Roman"/>
                <a:ea typeface="Times New Roman"/>
                <a:cs typeface="Times New Roman"/>
                <a:sym typeface="Times New Roman"/>
              </a:rPr>
              <a:t>Police Operations Chief </a:t>
            </a:r>
            <a:r>
              <a:rPr b="0" i="0" lang="en-US" sz="2380" u="none" cap="none" strike="noStrike">
                <a:solidFill>
                  <a:schemeClr val="dk2"/>
                </a:solidFill>
                <a:latin typeface="Times New Roman"/>
                <a:ea typeface="Times New Roman"/>
                <a:cs typeface="Times New Roman"/>
                <a:sym typeface="Times New Roman"/>
              </a:rPr>
              <a:t>–</a:t>
            </a:r>
          </a:p>
          <a:p>
            <a:pPr indent="-284163" lvl="1" marL="576263" marR="0" rtl="0" algn="l">
              <a:lnSpc>
                <a:spcPct val="70000"/>
              </a:lnSpc>
              <a:spcBef>
                <a:spcPts val="408"/>
              </a:spcBef>
              <a:spcAft>
                <a:spcPts val="0"/>
              </a:spcAft>
              <a:buClr>
                <a:schemeClr val="accent1"/>
              </a:buClr>
              <a:buSzPct val="25000"/>
              <a:buFont typeface="Noto Sans Symbols"/>
              <a:buNone/>
            </a:pPr>
            <a:r>
              <a:rPr b="0" i="0" lang="en-US" sz="2040" u="none" cap="none" strike="noStrike">
                <a:solidFill>
                  <a:schemeClr val="dk2"/>
                </a:solidFill>
                <a:latin typeface="Times New Roman"/>
                <a:ea typeface="Times New Roman"/>
                <a:cs typeface="Times New Roman"/>
                <a:sym typeface="Times New Roman"/>
              </a:rPr>
              <a:t>Noel MacDougal </a:t>
            </a:r>
            <a:r>
              <a:rPr b="0" i="1" lang="en-US" sz="2040" u="none" cap="none" strike="noStrike">
                <a:solidFill>
                  <a:schemeClr val="dk2"/>
                </a:solidFill>
                <a:latin typeface="Times New Roman"/>
                <a:ea typeface="Times New Roman"/>
                <a:cs typeface="Times New Roman"/>
                <a:sym typeface="Times New Roman"/>
              </a:rPr>
              <a:t>(650-604-1497)</a:t>
            </a:r>
          </a:p>
          <a:p>
            <a:pPr indent="-284163" lvl="1" marL="576263" marR="0" rtl="0" algn="l">
              <a:lnSpc>
                <a:spcPct val="70000"/>
              </a:lnSpc>
              <a:spcBef>
                <a:spcPts val="408"/>
              </a:spcBef>
              <a:spcAft>
                <a:spcPts val="0"/>
              </a:spcAft>
              <a:buClr>
                <a:schemeClr val="accent1"/>
              </a:buClr>
              <a:buSzPct val="25000"/>
              <a:buFont typeface="Noto Sans Symbols"/>
              <a:buNone/>
            </a:pPr>
            <a:r>
              <a:t/>
            </a:r>
            <a:endParaRPr b="1" i="1" sz="2040" u="none" cap="none" strike="noStrike">
              <a:solidFill>
                <a:schemeClr val="dk2"/>
              </a:solidFill>
              <a:latin typeface="Times New Roman"/>
              <a:ea typeface="Times New Roman"/>
              <a:cs typeface="Times New Roman"/>
              <a:sym typeface="Times New Roman"/>
            </a:endParaRPr>
          </a:p>
          <a:p>
            <a:pPr indent="-284163" lvl="1" marL="576263" marR="0" rtl="0" algn="l">
              <a:lnSpc>
                <a:spcPct val="70000"/>
              </a:lnSpc>
              <a:spcBef>
                <a:spcPts val="476"/>
              </a:spcBef>
              <a:spcAft>
                <a:spcPts val="0"/>
              </a:spcAft>
              <a:buClr>
                <a:schemeClr val="accent1"/>
              </a:buClr>
              <a:buSzPct val="25000"/>
              <a:buFont typeface="Noto Sans Symbols"/>
              <a:buNone/>
            </a:pPr>
            <a:r>
              <a:rPr b="1" i="0" lang="en-US" sz="2380" u="none" cap="none" strike="noStrike">
                <a:solidFill>
                  <a:schemeClr val="dk2"/>
                </a:solidFill>
                <a:latin typeface="Times New Roman"/>
                <a:ea typeface="Times New Roman"/>
                <a:cs typeface="Times New Roman"/>
                <a:sym typeface="Times New Roman"/>
              </a:rPr>
              <a:t>Operations Captain</a:t>
            </a:r>
            <a:r>
              <a:rPr b="0" i="0" lang="en-US" sz="2380" u="none" cap="none" strike="noStrike">
                <a:solidFill>
                  <a:schemeClr val="dk2"/>
                </a:solidFill>
                <a:latin typeface="Times New Roman"/>
                <a:ea typeface="Times New Roman"/>
                <a:cs typeface="Times New Roman"/>
                <a:sym typeface="Times New Roman"/>
              </a:rPr>
              <a:t> </a:t>
            </a:r>
            <a:r>
              <a:rPr b="0" i="0" lang="en-US" sz="2040" u="none" cap="none" strike="noStrike">
                <a:solidFill>
                  <a:schemeClr val="dk2"/>
                </a:solidFill>
                <a:latin typeface="Times New Roman"/>
                <a:ea typeface="Times New Roman"/>
                <a:cs typeface="Times New Roman"/>
                <a:sym typeface="Times New Roman"/>
              </a:rPr>
              <a:t>–</a:t>
            </a:r>
          </a:p>
          <a:p>
            <a:pPr indent="-284163" lvl="1" marL="576263" marR="0" rtl="0" algn="l">
              <a:lnSpc>
                <a:spcPct val="70000"/>
              </a:lnSpc>
              <a:spcBef>
                <a:spcPts val="408"/>
              </a:spcBef>
              <a:spcAft>
                <a:spcPts val="0"/>
              </a:spcAft>
              <a:buClr>
                <a:schemeClr val="accent1"/>
              </a:buClr>
              <a:buSzPct val="25000"/>
              <a:buFont typeface="Noto Sans Symbols"/>
              <a:buNone/>
            </a:pPr>
            <a:r>
              <a:rPr b="0" i="0" lang="en-US" sz="2040" u="none" cap="none" strike="noStrike">
                <a:solidFill>
                  <a:schemeClr val="dk2"/>
                </a:solidFill>
                <a:latin typeface="Times New Roman"/>
                <a:ea typeface="Times New Roman"/>
                <a:cs typeface="Times New Roman"/>
                <a:sym typeface="Times New Roman"/>
              </a:rPr>
              <a:t> John Nebres </a:t>
            </a:r>
            <a:r>
              <a:rPr b="0" i="1" lang="en-US" sz="2040" u="none" cap="none" strike="noStrike">
                <a:solidFill>
                  <a:schemeClr val="dk2"/>
                </a:solidFill>
                <a:latin typeface="Times New Roman"/>
                <a:ea typeface="Times New Roman"/>
                <a:cs typeface="Times New Roman"/>
                <a:sym typeface="Times New Roman"/>
              </a:rPr>
              <a:t>(650-604-1359)</a:t>
            </a:r>
          </a:p>
          <a:p>
            <a:pPr indent="-284163" lvl="1" marL="576263" marR="0" rtl="0" algn="l">
              <a:lnSpc>
                <a:spcPct val="70000"/>
              </a:lnSpc>
              <a:spcBef>
                <a:spcPts val="306"/>
              </a:spcBef>
              <a:spcAft>
                <a:spcPts val="0"/>
              </a:spcAft>
              <a:buClr>
                <a:schemeClr val="accent1"/>
              </a:buClr>
              <a:buSzPct val="25000"/>
              <a:buFont typeface="Noto Sans Symbols"/>
              <a:buNone/>
            </a:pPr>
            <a:r>
              <a:t/>
            </a:r>
            <a:endParaRPr b="0" i="0" sz="1530" u="none" cap="none" strike="noStrike">
              <a:solidFill>
                <a:schemeClr val="dk2"/>
              </a:solidFill>
              <a:latin typeface="Times New Roman"/>
              <a:ea typeface="Times New Roman"/>
              <a:cs typeface="Times New Roman"/>
              <a:sym typeface="Times New Roman"/>
            </a:endParaRPr>
          </a:p>
          <a:p>
            <a:pPr indent="-274320" lvl="0" marL="274320" marR="0" rtl="0" algn="l">
              <a:lnSpc>
                <a:spcPct val="60000"/>
              </a:lnSpc>
              <a:spcBef>
                <a:spcPts val="476"/>
              </a:spcBef>
              <a:spcAft>
                <a:spcPts val="0"/>
              </a:spcAft>
              <a:buClr>
                <a:schemeClr val="accent1"/>
              </a:buClr>
              <a:buSzPct val="99166"/>
              <a:buFont typeface="Noto Sans Symbols"/>
              <a:buChar char="•"/>
            </a:pPr>
            <a:r>
              <a:rPr b="1" i="0" lang="en-US" sz="2380" u="none" cap="none" strike="noStrike">
                <a:solidFill>
                  <a:schemeClr val="dk2"/>
                </a:solidFill>
                <a:latin typeface="Times New Roman"/>
                <a:ea typeface="Times New Roman"/>
                <a:cs typeface="Times New Roman"/>
                <a:sym typeface="Times New Roman"/>
              </a:rPr>
              <a:t>Police Shift Supervisor </a:t>
            </a:r>
            <a:r>
              <a:rPr b="0" i="0" lang="en-US" sz="2380" u="none" cap="none" strike="noStrike">
                <a:solidFill>
                  <a:schemeClr val="dk2"/>
                </a:solidFill>
                <a:latin typeface="Times New Roman"/>
                <a:ea typeface="Times New Roman"/>
                <a:cs typeface="Times New Roman"/>
                <a:sym typeface="Times New Roman"/>
              </a:rPr>
              <a:t>-</a:t>
            </a:r>
          </a:p>
          <a:p>
            <a:pPr indent="-284163" lvl="1" marL="576263" marR="0" rtl="0" algn="l">
              <a:lnSpc>
                <a:spcPct val="70000"/>
              </a:lnSpc>
              <a:spcBef>
                <a:spcPts val="408"/>
              </a:spcBef>
              <a:buClr>
                <a:schemeClr val="accent1"/>
              </a:buClr>
              <a:buSzPct val="25000"/>
              <a:buFont typeface="Noto Sans Symbols"/>
              <a:buNone/>
            </a:pPr>
            <a:r>
              <a:rPr b="0" i="0" lang="en-US" sz="2040" u="none" cap="none" strike="noStrike">
                <a:solidFill>
                  <a:schemeClr val="dk2"/>
                </a:solidFill>
                <a:latin typeface="Times New Roman"/>
                <a:ea typeface="Times New Roman"/>
                <a:cs typeface="Times New Roman"/>
                <a:sym typeface="Times New Roman"/>
              </a:rPr>
              <a:t>On Duty Lieutenant 24/7 </a:t>
            </a:r>
            <a:r>
              <a:rPr b="0" i="1" lang="en-US" sz="2040" u="none" cap="none" strike="noStrike">
                <a:solidFill>
                  <a:schemeClr val="dk2"/>
                </a:solidFill>
                <a:latin typeface="Times New Roman"/>
                <a:ea typeface="Times New Roman"/>
                <a:cs typeface="Times New Roman"/>
                <a:sym typeface="Times New Roman"/>
              </a:rPr>
              <a:t>(650-604-5416)</a:t>
            </a:r>
          </a:p>
        </p:txBody>
      </p:sp>
      <p:sp>
        <p:nvSpPr>
          <p:cNvPr id="996" name="Shape 996"/>
          <p:cNvSpPr txBox="1"/>
          <p:nvPr/>
        </p:nvSpPr>
        <p:spPr>
          <a:xfrm>
            <a:off x="597616" y="971470"/>
            <a:ext cx="7853053" cy="523219"/>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Candara"/>
              <a:buNone/>
            </a:pPr>
            <a:r>
              <a:rPr b="1" i="0" lang="en-US" sz="2800" u="sng" cap="none" strike="noStrike">
                <a:solidFill>
                  <a:srgbClr val="000000"/>
                </a:solidFill>
                <a:latin typeface="Candara"/>
                <a:ea typeface="Candara"/>
                <a:cs typeface="Candara"/>
                <a:sym typeface="Candara"/>
              </a:rPr>
              <a:t>Law Enforcement &amp; Security Contact Information</a:t>
            </a:r>
          </a:p>
        </p:txBody>
      </p:sp>
      <p:pic>
        <p:nvPicPr>
          <p:cNvPr id="997" name="Shape 997"/>
          <p:cNvPicPr preferRelativeResize="0"/>
          <p:nvPr/>
        </p:nvPicPr>
        <p:blipFill rotWithShape="1">
          <a:blip r:embed="rId3">
            <a:alphaModFix/>
          </a:blip>
          <a:srcRect b="0" l="0" r="0" t="0"/>
          <a:stretch/>
        </p:blipFill>
        <p:spPr>
          <a:xfrm>
            <a:off x="6318096" y="1858285"/>
            <a:ext cx="2540000" cy="1778000"/>
          </a:xfrm>
          <a:prstGeom prst="rect">
            <a:avLst/>
          </a:prstGeom>
          <a:noFill/>
          <a:ln>
            <a:noFill/>
          </a:ln>
        </p:spPr>
      </p:pic>
      <p:pic>
        <p:nvPicPr>
          <p:cNvPr descr="cid:AB3EFC1A-A990-4020-B525-A882FC862012" id="998" name="Shape 998"/>
          <p:cNvPicPr preferRelativeResize="0"/>
          <p:nvPr/>
        </p:nvPicPr>
        <p:blipFill rotWithShape="1">
          <a:blip r:embed="rId4">
            <a:alphaModFix/>
          </a:blip>
          <a:srcRect b="0" l="0" r="0" t="0"/>
          <a:stretch/>
        </p:blipFill>
        <p:spPr>
          <a:xfrm>
            <a:off x="6658624" y="3970637"/>
            <a:ext cx="1881961" cy="1845891"/>
          </a:xfrm>
          <a:prstGeom prst="roundRect">
            <a:avLst>
              <a:gd fmla="val 16667" name="adj"/>
            </a:avLst>
          </a:prstGeom>
          <a:noFill/>
          <a:ln>
            <a:noFill/>
          </a:ln>
          <a:effectLst>
            <a:outerShdw blurRad="152400" kx="110000" rotWithShape="0" algn="tl" dir="900000" dist="12000" sy="98000" ky="110000">
              <a:srgbClr val="000000">
                <a:alpha val="29803"/>
              </a:srgbClr>
            </a:outerShdw>
          </a:effectLst>
        </p:spPr>
      </p:pic>
    </p:spTree>
  </p:cSld>
  <p:clrMapOvr>
    <a:masterClrMapping/>
  </p:clrMapOvr>
  <p:transition spd="slow">
    <p:fade/>
  </p:transition>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02" name="Shape 1002"/>
        <p:cNvGrpSpPr/>
        <p:nvPr/>
      </p:nvGrpSpPr>
      <p:grpSpPr>
        <a:xfrm>
          <a:off x="0" y="0"/>
          <a:ext cx="0" cy="0"/>
          <a:chOff x="0" y="0"/>
          <a:chExt cx="0" cy="0"/>
        </a:xfrm>
      </p:grpSpPr>
      <p:sp>
        <p:nvSpPr>
          <p:cNvPr id="1003" name="Shape 1003"/>
          <p:cNvSpPr txBox="1"/>
          <p:nvPr>
            <p:ph type="title"/>
          </p:nvPr>
        </p:nvSpPr>
        <p:spPr>
          <a:xfrm>
            <a:off x="685800" y="1295400"/>
            <a:ext cx="7772400" cy="1143000"/>
          </a:xfrm>
          <a:prstGeom prst="rect">
            <a:avLst/>
          </a:prstGeom>
          <a:noFill/>
          <a:ln>
            <a:noFill/>
          </a:ln>
        </p:spPr>
        <p:txBody>
          <a:bodyPr anchorCtr="0" anchor="ctr" bIns="45700" lIns="91425" rIns="91425" tIns="45700">
            <a:noAutofit/>
          </a:bodyPr>
          <a:lstStyle/>
          <a:p>
            <a:pPr indent="0" lvl="0" marL="0" marR="0" rtl="0" algn="l">
              <a:spcBef>
                <a:spcPts val="0"/>
              </a:spcBef>
              <a:spcAft>
                <a:spcPts val="0"/>
              </a:spcAft>
              <a:buSzPct val="25000"/>
              <a:buNone/>
            </a:pPr>
            <a:r>
              <a:rPr b="0" i="0" lang="en-US" sz="3100" u="none" cap="none" strike="noStrike">
                <a:solidFill>
                  <a:srgbClr val="333399"/>
                </a:solidFill>
                <a:latin typeface="Helvetica Neue"/>
                <a:ea typeface="Helvetica Neue"/>
                <a:cs typeface="Helvetica Neue"/>
                <a:sym typeface="Helvetica Neue"/>
              </a:rPr>
              <a:t>Office of Diversity and Equal Opportunity (ODEO) Overview</a:t>
            </a:r>
          </a:p>
        </p:txBody>
      </p:sp>
      <p:sp>
        <p:nvSpPr>
          <p:cNvPr id="1004" name="Shape 1004"/>
          <p:cNvSpPr txBox="1"/>
          <p:nvPr>
            <p:ph idx="1" type="body"/>
          </p:nvPr>
        </p:nvSpPr>
        <p:spPr>
          <a:xfrm>
            <a:off x="661850" y="2438400"/>
            <a:ext cx="7772400" cy="4114800"/>
          </a:xfrm>
          <a:prstGeom prst="rect">
            <a:avLst/>
          </a:prstGeom>
          <a:noFill/>
          <a:ln>
            <a:noFill/>
          </a:ln>
        </p:spPr>
        <p:txBody>
          <a:bodyPr anchorCtr="0" anchor="t" bIns="45700" lIns="91425" rIns="91425" tIns="45700">
            <a:noAutofit/>
          </a:bodyPr>
          <a:lstStyle/>
          <a:p>
            <a:pPr indent="-342900" lvl="0" marL="342900" marR="0" rtl="0" algn="l">
              <a:lnSpc>
                <a:spcPct val="110000"/>
              </a:lnSpc>
              <a:spcBef>
                <a:spcPts val="0"/>
              </a:spcBef>
              <a:spcAft>
                <a:spcPts val="0"/>
              </a:spcAft>
              <a:buSzPct val="25000"/>
              <a:buNone/>
            </a:pPr>
            <a:r>
              <a:rPr b="1" i="0" lang="en-US" sz="2400" u="none" cap="none" strike="noStrike">
                <a:solidFill>
                  <a:schemeClr val="dk1"/>
                </a:solidFill>
                <a:latin typeface="Helvetica Neue"/>
                <a:ea typeface="Helvetica Neue"/>
                <a:cs typeface="Helvetica Neue"/>
                <a:sym typeface="Helvetica Neue"/>
              </a:rPr>
              <a:t>Melody Dryer</a:t>
            </a:r>
          </a:p>
          <a:p>
            <a:pPr indent="-342900" lvl="0" marL="342900" marR="0" rtl="0" algn="l">
              <a:lnSpc>
                <a:spcPct val="110000"/>
              </a:lnSpc>
              <a:spcBef>
                <a:spcPts val="600"/>
              </a:spcBef>
              <a:spcAft>
                <a:spcPts val="0"/>
              </a:spcAft>
              <a:buSzPct val="25000"/>
              <a:buNone/>
            </a:pPr>
            <a:r>
              <a:rPr b="1" i="0" lang="en-US" sz="2000" u="none" cap="none" strike="noStrike">
                <a:solidFill>
                  <a:schemeClr val="dk1"/>
                </a:solidFill>
                <a:latin typeface="Helvetica Neue"/>
                <a:ea typeface="Helvetica Neue"/>
                <a:cs typeface="Helvetica Neue"/>
                <a:sym typeface="Helvetica Neue"/>
              </a:rPr>
              <a:t>Equal Employment Specialist</a:t>
            </a:r>
          </a:p>
          <a:p>
            <a:pPr indent="-342900" lvl="0" marL="342900" marR="0" rtl="0" algn="l">
              <a:lnSpc>
                <a:spcPct val="110000"/>
              </a:lnSpc>
              <a:spcBef>
                <a:spcPts val="600"/>
              </a:spcBef>
              <a:spcAft>
                <a:spcPts val="0"/>
              </a:spcAft>
              <a:buSzPct val="25000"/>
              <a:buNone/>
            </a:pPr>
            <a:r>
              <a:rPr b="1" i="0" lang="en-US" sz="2000" u="none" cap="none" strike="noStrike">
                <a:solidFill>
                  <a:schemeClr val="dk1"/>
                </a:solidFill>
                <a:latin typeface="Helvetica Neue"/>
                <a:ea typeface="Helvetica Neue"/>
                <a:cs typeface="Helvetica Neue"/>
                <a:sym typeface="Helvetica Neue"/>
              </a:rPr>
              <a:t>Melody.a.dryer@nasa.gov</a:t>
            </a: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28" name="Shape 428"/>
        <p:cNvGrpSpPr/>
        <p:nvPr/>
      </p:nvGrpSpPr>
      <p:grpSpPr>
        <a:xfrm>
          <a:off x="0" y="0"/>
          <a:ext cx="0" cy="0"/>
          <a:chOff x="0" y="0"/>
          <a:chExt cx="0" cy="0"/>
        </a:xfrm>
      </p:grpSpPr>
      <p:sp>
        <p:nvSpPr>
          <p:cNvPr id="429" name="Shape 429"/>
          <p:cNvSpPr txBox="1"/>
          <p:nvPr/>
        </p:nvSpPr>
        <p:spPr>
          <a:xfrm>
            <a:off x="0" y="0"/>
            <a:ext cx="9144000" cy="769441"/>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0000"/>
              </a:buClr>
              <a:buSzPct val="25000"/>
              <a:buFont typeface="Calibri"/>
              <a:buNone/>
            </a:pPr>
            <a:r>
              <a:rPr b="0" i="0" lang="en-US" sz="4400" u="none" cap="none" strike="noStrike">
                <a:solidFill>
                  <a:srgbClr val="000000"/>
                </a:solidFill>
                <a:latin typeface="Calibri"/>
                <a:ea typeface="Calibri"/>
                <a:cs typeface="Calibri"/>
                <a:sym typeface="Calibri"/>
              </a:rPr>
              <a:t>http://exchange.arc.nasa.gov</a:t>
            </a:r>
          </a:p>
        </p:txBody>
      </p:sp>
      <p:pic>
        <p:nvPicPr>
          <p:cNvPr id="430" name="Shape 430"/>
          <p:cNvPicPr preferRelativeResize="0"/>
          <p:nvPr/>
        </p:nvPicPr>
        <p:blipFill rotWithShape="1">
          <a:blip r:embed="rId3">
            <a:alphaModFix/>
          </a:blip>
          <a:srcRect b="0" l="0" r="0" t="0"/>
          <a:stretch/>
        </p:blipFill>
        <p:spPr>
          <a:xfrm>
            <a:off x="0" y="685800"/>
            <a:ext cx="9144000" cy="5976936"/>
          </a:xfrm>
          <a:prstGeom prst="rect">
            <a:avLst/>
          </a:prstGeom>
          <a:noFill/>
          <a:ln>
            <a:noFill/>
          </a:ln>
        </p:spPr>
      </p:pic>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09" name="Shape 1009"/>
        <p:cNvGrpSpPr/>
        <p:nvPr/>
      </p:nvGrpSpPr>
      <p:grpSpPr>
        <a:xfrm>
          <a:off x="0" y="0"/>
          <a:ext cx="0" cy="0"/>
          <a:chOff x="0" y="0"/>
          <a:chExt cx="0" cy="0"/>
        </a:xfrm>
      </p:grpSpPr>
      <p:pic>
        <p:nvPicPr>
          <p:cNvPr descr="Brighter3.jpg" id="1010" name="Shape 1010"/>
          <p:cNvPicPr preferRelativeResize="0"/>
          <p:nvPr/>
        </p:nvPicPr>
        <p:blipFill rotWithShape="1">
          <a:blip r:embed="rId3">
            <a:alphaModFix/>
          </a:blip>
          <a:srcRect b="0" l="0" r="0" t="0"/>
          <a:stretch/>
        </p:blipFill>
        <p:spPr>
          <a:xfrm>
            <a:off x="0" y="0"/>
            <a:ext cx="9144000" cy="6858000"/>
          </a:xfrm>
          <a:prstGeom prst="rect">
            <a:avLst/>
          </a:prstGeom>
          <a:noFill/>
          <a:ln>
            <a:noFill/>
          </a:ln>
        </p:spPr>
      </p:pic>
      <p:sp>
        <p:nvSpPr>
          <p:cNvPr id="1011" name="Shape 1011"/>
          <p:cNvSpPr/>
          <p:nvPr/>
        </p:nvSpPr>
        <p:spPr>
          <a:xfrm>
            <a:off x="0" y="2722563"/>
            <a:ext cx="9144000" cy="677861"/>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lang="en-US" sz="3800">
                <a:solidFill>
                  <a:srgbClr val="99CCFF"/>
                </a:solidFill>
                <a:latin typeface="Helvetica Neue"/>
                <a:ea typeface="Helvetica Neue"/>
                <a:cs typeface="Helvetica Neue"/>
                <a:sym typeface="Helvetica Neue"/>
              </a:rPr>
              <a:t> </a:t>
            </a:r>
          </a:p>
        </p:txBody>
      </p:sp>
      <p:sp>
        <p:nvSpPr>
          <p:cNvPr id="1012" name="Shape 1012"/>
          <p:cNvSpPr txBox="1"/>
          <p:nvPr/>
        </p:nvSpPr>
        <p:spPr>
          <a:xfrm>
            <a:off x="838200" y="1336119"/>
            <a:ext cx="7543800" cy="3631762"/>
          </a:xfrm>
          <a:prstGeom prst="rect">
            <a:avLst/>
          </a:prstGeom>
          <a:noFill/>
          <a:ln>
            <a:noFill/>
          </a:ln>
        </p:spPr>
        <p:txBody>
          <a:bodyPr anchorCtr="0" anchor="t" bIns="45700" lIns="91425" rIns="91425" tIns="45700">
            <a:noAutofit/>
          </a:bodyPr>
          <a:lstStyle/>
          <a:p>
            <a:pPr indent="0" lvl="0" marL="0" marR="0" rtl="0" algn="ctr">
              <a:spcBef>
                <a:spcPts val="0"/>
              </a:spcBef>
              <a:buNone/>
            </a:pPr>
            <a:r>
              <a:t/>
            </a:r>
            <a:endParaRPr b="1" sz="4400" u="none">
              <a:solidFill>
                <a:schemeClr val="lt1"/>
              </a:solidFill>
              <a:latin typeface="Arial"/>
              <a:ea typeface="Arial"/>
              <a:cs typeface="Arial"/>
              <a:sym typeface="Arial"/>
            </a:endParaRPr>
          </a:p>
          <a:p>
            <a:pPr indent="0" lvl="0" marL="0" marR="0" rtl="0" algn="ctr">
              <a:spcBef>
                <a:spcPts val="0"/>
              </a:spcBef>
              <a:buSzPct val="25000"/>
              <a:buNone/>
            </a:pPr>
            <a:r>
              <a:rPr b="1" lang="en-US" sz="4400" u="none">
                <a:solidFill>
                  <a:schemeClr val="lt1"/>
                </a:solidFill>
                <a:latin typeface="Arial"/>
                <a:ea typeface="Arial"/>
                <a:cs typeface="Arial"/>
                <a:sym typeface="Arial"/>
              </a:rPr>
              <a:t>Office of Diversity </a:t>
            </a:r>
          </a:p>
          <a:p>
            <a:pPr indent="0" lvl="0" marL="0" marR="0" rtl="0" algn="ctr">
              <a:spcBef>
                <a:spcPts val="0"/>
              </a:spcBef>
              <a:buSzPct val="25000"/>
              <a:buNone/>
            </a:pPr>
            <a:r>
              <a:rPr b="1" lang="en-US" sz="4400" u="none">
                <a:solidFill>
                  <a:schemeClr val="lt1"/>
                </a:solidFill>
                <a:latin typeface="Arial"/>
                <a:ea typeface="Arial"/>
                <a:cs typeface="Arial"/>
                <a:sym typeface="Arial"/>
              </a:rPr>
              <a:t>and </a:t>
            </a:r>
          </a:p>
          <a:p>
            <a:pPr indent="0" lvl="0" marL="0" marR="0" rtl="0" algn="ctr">
              <a:spcBef>
                <a:spcPts val="0"/>
              </a:spcBef>
              <a:buSzPct val="25000"/>
              <a:buNone/>
            </a:pPr>
            <a:r>
              <a:rPr b="1" lang="en-US" sz="4400" u="none">
                <a:solidFill>
                  <a:schemeClr val="lt1"/>
                </a:solidFill>
                <a:latin typeface="Arial"/>
                <a:ea typeface="Arial"/>
                <a:cs typeface="Arial"/>
                <a:sym typeface="Arial"/>
              </a:rPr>
              <a:t>Equal Opportunity</a:t>
            </a:r>
          </a:p>
          <a:p>
            <a:pPr indent="0" lvl="0" marL="0" marR="0" rtl="0" algn="ctr">
              <a:spcBef>
                <a:spcPts val="0"/>
              </a:spcBef>
              <a:buNone/>
            </a:pPr>
            <a:r>
              <a:t/>
            </a:r>
            <a:endParaRPr b="1" i="1" sz="1800" u="none">
              <a:solidFill>
                <a:schemeClr val="lt1"/>
              </a:solidFill>
              <a:latin typeface="Arial"/>
              <a:ea typeface="Arial"/>
              <a:cs typeface="Arial"/>
              <a:sym typeface="Arial"/>
            </a:endParaRPr>
          </a:p>
          <a:p>
            <a:pPr indent="0" lvl="0" marL="0" marR="0" rtl="0" algn="ctr">
              <a:spcBef>
                <a:spcPts val="0"/>
              </a:spcBef>
              <a:buNone/>
            </a:pPr>
            <a:r>
              <a:t/>
            </a:r>
            <a:endParaRPr b="1" i="1" sz="1800" u="none">
              <a:solidFill>
                <a:schemeClr val="lt1"/>
              </a:solidFill>
              <a:latin typeface="Arial"/>
              <a:ea typeface="Arial"/>
              <a:cs typeface="Arial"/>
              <a:sym typeface="Arial"/>
            </a:endParaRPr>
          </a:p>
          <a:p>
            <a:pPr indent="0" lvl="0" marL="0" marR="0" rtl="0" algn="ctr">
              <a:spcBef>
                <a:spcPts val="0"/>
              </a:spcBef>
              <a:buNone/>
            </a:pPr>
            <a:r>
              <a:t/>
            </a:r>
            <a:endParaRPr b="1" i="1" sz="1800" u="none">
              <a:solidFill>
                <a:schemeClr val="lt1"/>
              </a:solidFill>
              <a:latin typeface="Arial"/>
              <a:ea typeface="Arial"/>
              <a:cs typeface="Arial"/>
              <a:sym typeface="Arial"/>
            </a:endParaRPr>
          </a:p>
        </p:txBody>
      </p:sp>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16" name="Shape 1016"/>
        <p:cNvGrpSpPr/>
        <p:nvPr/>
      </p:nvGrpSpPr>
      <p:grpSpPr>
        <a:xfrm>
          <a:off x="0" y="0"/>
          <a:ext cx="0" cy="0"/>
          <a:chOff x="0" y="0"/>
          <a:chExt cx="0" cy="0"/>
        </a:xfrm>
      </p:grpSpPr>
      <p:sp>
        <p:nvSpPr>
          <p:cNvPr id="1017" name="Shape 1017"/>
          <p:cNvSpPr/>
          <p:nvPr/>
        </p:nvSpPr>
        <p:spPr>
          <a:xfrm>
            <a:off x="0" y="838200"/>
            <a:ext cx="9144000" cy="914400"/>
          </a:xfrm>
          <a:prstGeom prst="rect">
            <a:avLst/>
          </a:prstGeom>
          <a:noFill/>
          <a:ln>
            <a:noFill/>
          </a:ln>
          <a:effectLst>
            <a:outerShdw blurRad="76200" kx="-1200000" rotWithShape="0" algn="bl" sy="23000" ky="-1200000">
              <a:srgbClr val="000000">
                <a:alpha val="20000"/>
              </a:srgbClr>
            </a:outerShdw>
          </a:effectLst>
        </p:spPr>
        <p:txBody>
          <a:bodyPr anchorCtr="0" anchor="ctr" bIns="46025" lIns="92075" rIns="92075" tIns="46025">
            <a:noAutofit/>
          </a:bodyPr>
          <a:lstStyle/>
          <a:p>
            <a:pPr indent="0" lvl="0" marL="0" marR="0" rtl="0" algn="ctr">
              <a:spcBef>
                <a:spcPts val="0"/>
              </a:spcBef>
              <a:buSzPct val="25000"/>
              <a:buNone/>
            </a:pPr>
            <a:r>
              <a:rPr b="1" i="1" lang="en-US" sz="3600" u="none">
                <a:solidFill>
                  <a:srgbClr val="000000"/>
                </a:solidFill>
                <a:latin typeface="Arial"/>
                <a:ea typeface="Arial"/>
                <a:cs typeface="Arial"/>
                <a:sym typeface="Arial"/>
              </a:rPr>
              <a:t>Our </a:t>
            </a:r>
            <a:r>
              <a:rPr b="1" i="1" lang="en-US" sz="3600">
                <a:solidFill>
                  <a:srgbClr val="000000"/>
                </a:solidFill>
                <a:latin typeface="Arial"/>
                <a:ea typeface="Arial"/>
                <a:cs typeface="Arial"/>
                <a:sym typeface="Arial"/>
              </a:rPr>
              <a:t>Mission - Equal Opportunity </a:t>
            </a:r>
            <a:r>
              <a:rPr b="1" i="1" lang="en-US" sz="3600" u="none">
                <a:solidFill>
                  <a:srgbClr val="000000"/>
                </a:solidFill>
                <a:latin typeface="Arial"/>
                <a:ea typeface="Arial"/>
                <a:cs typeface="Arial"/>
                <a:sym typeface="Arial"/>
              </a:rPr>
              <a:t> </a:t>
            </a:r>
          </a:p>
        </p:txBody>
      </p:sp>
      <p:sp>
        <p:nvSpPr>
          <p:cNvPr id="1018" name="Shape 1018"/>
          <p:cNvSpPr/>
          <p:nvPr/>
        </p:nvSpPr>
        <p:spPr>
          <a:xfrm>
            <a:off x="304800" y="2209800"/>
            <a:ext cx="8610599" cy="3505200"/>
          </a:xfrm>
          <a:prstGeom prst="rect">
            <a:avLst/>
          </a:prstGeom>
          <a:noFill/>
          <a:ln>
            <a:noFill/>
          </a:ln>
        </p:spPr>
        <p:txBody>
          <a:bodyPr anchorCtr="0" anchor="t" bIns="46025" lIns="92075" rIns="92075" tIns="46025">
            <a:noAutofit/>
          </a:bodyPr>
          <a:lstStyle/>
          <a:p>
            <a:pPr indent="0" lvl="0" marL="0" marR="0" rtl="0" algn="ctr">
              <a:spcBef>
                <a:spcPts val="0"/>
              </a:spcBef>
              <a:buSzPct val="25000"/>
              <a:buNone/>
            </a:pPr>
            <a:r>
              <a:rPr b="1" i="1" lang="en-US" sz="3200" u="none">
                <a:solidFill>
                  <a:schemeClr val="dk1"/>
                </a:solidFill>
                <a:latin typeface="Arial"/>
                <a:ea typeface="Arial"/>
                <a:cs typeface="Arial"/>
                <a:sym typeface="Arial"/>
              </a:rPr>
              <a:t> </a:t>
            </a:r>
          </a:p>
          <a:p>
            <a:pPr indent="0" lvl="0" marL="0" marR="0" rtl="0" algn="ctr">
              <a:spcBef>
                <a:spcPts val="0"/>
              </a:spcBef>
              <a:buNone/>
            </a:pPr>
            <a:r>
              <a:t/>
            </a:r>
            <a:endParaRPr b="1" sz="1800" u="none">
              <a:solidFill>
                <a:schemeClr val="dk1"/>
              </a:solidFill>
              <a:latin typeface="Helvetica Neue"/>
              <a:ea typeface="Helvetica Neue"/>
              <a:cs typeface="Helvetica Neue"/>
              <a:sym typeface="Helvetica Neue"/>
            </a:endParaRPr>
          </a:p>
        </p:txBody>
      </p:sp>
      <p:sp>
        <p:nvSpPr>
          <p:cNvPr id="1019" name="Shape 1019"/>
          <p:cNvSpPr txBox="1"/>
          <p:nvPr>
            <p:ph idx="2" type="body"/>
          </p:nvPr>
        </p:nvSpPr>
        <p:spPr>
          <a:xfrm>
            <a:off x="381000" y="1752190"/>
            <a:ext cx="8381999" cy="2438809"/>
          </a:xfrm>
          <a:prstGeom prst="rect">
            <a:avLst/>
          </a:prstGeom>
          <a:noFill/>
          <a:ln>
            <a:noFill/>
          </a:ln>
        </p:spPr>
        <p:txBody>
          <a:bodyPr anchorCtr="0" anchor="t" bIns="45700" lIns="91425" rIns="91425" tIns="45700">
            <a:noAutofit/>
          </a:bodyPr>
          <a:lstStyle/>
          <a:p>
            <a:pPr indent="0" lvl="0" marL="0" marR="0" rtl="0" algn="ctr">
              <a:lnSpc>
                <a:spcPct val="110000"/>
              </a:lnSpc>
              <a:spcBef>
                <a:spcPts val="0"/>
              </a:spcBef>
              <a:spcAft>
                <a:spcPts val="0"/>
              </a:spcAft>
              <a:buClr>
                <a:schemeClr val="dk1"/>
              </a:buClr>
              <a:buSzPct val="25000"/>
              <a:buFont typeface="Helvetica Neue"/>
              <a:buNone/>
            </a:pPr>
            <a:r>
              <a:t/>
            </a:r>
            <a:endParaRPr b="1" i="0" sz="1400" u="none" cap="none" strike="noStrike">
              <a:solidFill>
                <a:schemeClr val="dk1"/>
              </a:solidFill>
              <a:latin typeface="Arial"/>
              <a:ea typeface="Arial"/>
              <a:cs typeface="Arial"/>
              <a:sym typeface="Arial"/>
            </a:endParaRPr>
          </a:p>
          <a:p>
            <a:pPr indent="0" lvl="0" marL="0" marR="0" rtl="0" algn="ctr">
              <a:lnSpc>
                <a:spcPct val="110000"/>
              </a:lnSpc>
              <a:spcBef>
                <a:spcPts val="660"/>
              </a:spcBef>
              <a:spcAft>
                <a:spcPts val="0"/>
              </a:spcAft>
              <a:buClr>
                <a:schemeClr val="dk1"/>
              </a:buClr>
              <a:buSzPct val="25000"/>
              <a:buFont typeface="Arial"/>
              <a:buNone/>
            </a:pPr>
            <a:r>
              <a:rPr b="1" i="0" lang="en-US" sz="2200" u="none" cap="none" strike="noStrike">
                <a:solidFill>
                  <a:schemeClr val="dk1"/>
                </a:solidFill>
                <a:latin typeface="Arial"/>
                <a:ea typeface="Arial"/>
                <a:cs typeface="Arial"/>
                <a:sym typeface="Arial"/>
              </a:rPr>
              <a:t>Ames provides Equal Opportunity (EO) for all employees and applicants for employment regardless of race, color, national origin, sex, religion, age, disability, retaliation, genetic information, sexual orientation, status as a parent, or gender identity</a:t>
            </a:r>
            <a:r>
              <a:rPr b="1" i="1" lang="en-US" sz="2200" u="none" cap="none" strike="noStrike">
                <a:solidFill>
                  <a:schemeClr val="dk1"/>
                </a:solidFill>
                <a:latin typeface="Arial"/>
                <a:ea typeface="Arial"/>
                <a:cs typeface="Arial"/>
                <a:sym typeface="Arial"/>
              </a:rPr>
              <a:t>.</a:t>
            </a:r>
          </a:p>
          <a:p>
            <a:pPr indent="0" lvl="0" marL="0" marR="0" rtl="0" algn="l">
              <a:lnSpc>
                <a:spcPct val="110000"/>
              </a:lnSpc>
              <a:spcBef>
                <a:spcPts val="420"/>
              </a:spcBef>
              <a:spcAft>
                <a:spcPts val="0"/>
              </a:spcAft>
              <a:buClr>
                <a:schemeClr val="dk1"/>
              </a:buClr>
              <a:buSzPct val="25000"/>
              <a:buFont typeface="Helvetica Neue"/>
              <a:buNone/>
            </a:pPr>
            <a:r>
              <a:t/>
            </a:r>
            <a:endParaRPr b="1" i="0" sz="1400" u="none" cap="none" strike="noStrike">
              <a:solidFill>
                <a:schemeClr val="dk1"/>
              </a:solidFill>
              <a:latin typeface="Helvetica Neue"/>
              <a:ea typeface="Helvetica Neue"/>
              <a:cs typeface="Helvetica Neue"/>
              <a:sym typeface="Helvetica Neue"/>
            </a:endParaRPr>
          </a:p>
        </p:txBody>
      </p:sp>
      <p:sp>
        <p:nvSpPr>
          <p:cNvPr id="1020" name="Shape 1020"/>
          <p:cNvSpPr txBox="1"/>
          <p:nvPr/>
        </p:nvSpPr>
        <p:spPr>
          <a:xfrm>
            <a:off x="685800" y="4343400"/>
            <a:ext cx="7924799" cy="4953000"/>
          </a:xfrm>
          <a:prstGeom prst="rect">
            <a:avLst/>
          </a:prstGeom>
          <a:noFill/>
          <a:ln>
            <a:noFill/>
          </a:ln>
        </p:spPr>
        <p:txBody>
          <a:bodyPr anchorCtr="0" anchor="t" bIns="45700" lIns="91425" rIns="91425" tIns="45700">
            <a:noAutofit/>
          </a:bodyPr>
          <a:lstStyle/>
          <a:p>
            <a:pPr indent="0" lvl="0" marL="0" marR="0" rtl="0" algn="ctr">
              <a:lnSpc>
                <a:spcPct val="110000"/>
              </a:lnSpc>
              <a:spcBef>
                <a:spcPts val="0"/>
              </a:spcBef>
              <a:spcAft>
                <a:spcPts val="0"/>
              </a:spcAft>
              <a:buClr>
                <a:srgbClr val="000000"/>
              </a:buClr>
              <a:buSzPct val="25000"/>
              <a:buFont typeface="Arial"/>
              <a:buNone/>
            </a:pPr>
            <a:r>
              <a:rPr b="1" i="1" lang="en-US" sz="2400">
                <a:solidFill>
                  <a:srgbClr val="000000"/>
                </a:solidFill>
                <a:latin typeface="Arial"/>
                <a:ea typeface="Arial"/>
                <a:cs typeface="Arial"/>
                <a:sym typeface="Arial"/>
              </a:rPr>
              <a:t>Translation </a:t>
            </a:r>
          </a:p>
          <a:p>
            <a:pPr indent="0" lvl="0" marL="0" marR="0" rtl="0" algn="l">
              <a:lnSpc>
                <a:spcPct val="110000"/>
              </a:lnSpc>
              <a:spcBef>
                <a:spcPts val="660"/>
              </a:spcBef>
              <a:spcAft>
                <a:spcPts val="0"/>
              </a:spcAft>
              <a:buClr>
                <a:schemeClr val="dk1"/>
              </a:buClr>
              <a:buSzPct val="25000"/>
              <a:buFont typeface="Arial"/>
              <a:buNone/>
            </a:pPr>
            <a:r>
              <a:rPr b="0" i="1" lang="en-US" sz="2200">
                <a:solidFill>
                  <a:schemeClr val="dk1"/>
                </a:solidFill>
                <a:latin typeface="Arial"/>
                <a:ea typeface="Arial"/>
                <a:cs typeface="Arial"/>
                <a:sym typeface="Arial"/>
              </a:rPr>
              <a:t>Employees and applicants are considered for jobs and assignments regardless of (these factors)</a:t>
            </a:r>
          </a:p>
          <a:p>
            <a:pPr indent="0" lvl="0" marL="0" marR="0" rtl="0" algn="l">
              <a:lnSpc>
                <a:spcPct val="110000"/>
              </a:lnSpc>
              <a:spcBef>
                <a:spcPts val="660"/>
              </a:spcBef>
              <a:spcAft>
                <a:spcPts val="0"/>
              </a:spcAft>
              <a:buClr>
                <a:schemeClr val="dk1"/>
              </a:buClr>
              <a:buFont typeface="Helvetica Neue"/>
              <a:buNone/>
            </a:pPr>
            <a:r>
              <a:t/>
            </a:r>
            <a:endParaRPr b="0" i="1" sz="2200">
              <a:solidFill>
                <a:schemeClr val="dk1"/>
              </a:solidFill>
              <a:latin typeface="Arial"/>
              <a:ea typeface="Arial"/>
              <a:cs typeface="Arial"/>
              <a:sym typeface="Arial"/>
            </a:endParaRPr>
          </a:p>
          <a:p>
            <a:pPr indent="0" lvl="0" marL="0" marR="0" rtl="0" algn="l">
              <a:lnSpc>
                <a:spcPct val="110000"/>
              </a:lnSpc>
              <a:spcBef>
                <a:spcPts val="660"/>
              </a:spcBef>
              <a:spcAft>
                <a:spcPts val="0"/>
              </a:spcAft>
              <a:buClr>
                <a:schemeClr val="dk1"/>
              </a:buClr>
              <a:buSzPct val="25000"/>
              <a:buFont typeface="Arial"/>
              <a:buNone/>
            </a:pPr>
            <a:r>
              <a:rPr b="0" i="1" lang="en-US" sz="2200">
                <a:solidFill>
                  <a:schemeClr val="dk1"/>
                </a:solidFill>
                <a:latin typeface="Arial"/>
                <a:ea typeface="Arial"/>
                <a:cs typeface="Arial"/>
                <a:sym typeface="Arial"/>
              </a:rPr>
              <a:t>You have the right to a harassment-free workplace</a:t>
            </a: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 presetSubtype="8">
                                  <p:stCondLst>
                                    <p:cond delay="0"/>
                                  </p:stCondLst>
                                  <p:childTnLst>
                                    <p:set>
                                      <p:cBhvr>
                                        <p:cTn dur="1" fill="hold">
                                          <p:stCondLst>
                                            <p:cond delay="0"/>
                                          </p:stCondLst>
                                        </p:cTn>
                                        <p:tgtEl>
                                          <p:spTgt spid="1018"/>
                                        </p:tgtEl>
                                        <p:attrNameLst>
                                          <p:attrName>style.visibility</p:attrName>
                                        </p:attrNameLst>
                                      </p:cBhvr>
                                      <p:to>
                                        <p:strVal val="visible"/>
                                      </p:to>
                                    </p:set>
                                    <p:anim calcmode="lin" valueType="num">
                                      <p:cBhvr additive="base">
                                        <p:cTn dur="500"/>
                                        <p:tgtEl>
                                          <p:spTgt spid="1018"/>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24" name="Shape 1024"/>
        <p:cNvGrpSpPr/>
        <p:nvPr/>
      </p:nvGrpSpPr>
      <p:grpSpPr>
        <a:xfrm>
          <a:off x="0" y="0"/>
          <a:ext cx="0" cy="0"/>
          <a:chOff x="0" y="0"/>
          <a:chExt cx="0" cy="0"/>
        </a:xfrm>
      </p:grpSpPr>
      <p:sp>
        <p:nvSpPr>
          <p:cNvPr id="1025" name="Shape 1025"/>
          <p:cNvSpPr txBox="1"/>
          <p:nvPr/>
        </p:nvSpPr>
        <p:spPr>
          <a:xfrm>
            <a:off x="1219200" y="914400"/>
            <a:ext cx="6511924" cy="1524000"/>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0000"/>
              </a:buClr>
              <a:buSzPct val="25000"/>
              <a:buFont typeface="Helvetica Neue"/>
              <a:buNone/>
            </a:pPr>
            <a:r>
              <a:rPr b="1" i="1" lang="en-US" sz="3600" u="none" cap="none" strike="noStrike">
                <a:solidFill>
                  <a:srgbClr val="000000"/>
                </a:solidFill>
                <a:latin typeface="Helvetica Neue"/>
                <a:ea typeface="Helvetica Neue"/>
                <a:cs typeface="Helvetica Neue"/>
                <a:sym typeface="Helvetica Neue"/>
              </a:rPr>
              <a:t>Student Responsibilities</a:t>
            </a:r>
          </a:p>
        </p:txBody>
      </p:sp>
      <p:sp>
        <p:nvSpPr>
          <p:cNvPr id="1026" name="Shape 1026"/>
          <p:cNvSpPr txBox="1"/>
          <p:nvPr/>
        </p:nvSpPr>
        <p:spPr>
          <a:xfrm>
            <a:off x="4191000" y="1752600"/>
            <a:ext cx="4800600" cy="4190999"/>
          </a:xfrm>
          <a:prstGeom prst="rect">
            <a:avLst/>
          </a:prstGeom>
          <a:noFill/>
          <a:ln>
            <a:noFill/>
          </a:ln>
        </p:spPr>
        <p:txBody>
          <a:bodyPr anchorCtr="0" anchor="t" bIns="45700" lIns="91425" rIns="91425" tIns="45700">
            <a:noAutofit/>
          </a:bodyPr>
          <a:lstStyle/>
          <a:p>
            <a:pPr indent="-6350" lvl="0" marL="44450" marR="0" rtl="0" algn="ctr">
              <a:lnSpc>
                <a:spcPct val="140000"/>
              </a:lnSpc>
              <a:spcBef>
                <a:spcPts val="0"/>
              </a:spcBef>
              <a:spcAft>
                <a:spcPts val="0"/>
              </a:spcAft>
              <a:buClr>
                <a:schemeClr val="dk1"/>
              </a:buClr>
              <a:buFont typeface="Arial"/>
              <a:buNone/>
            </a:pPr>
            <a:r>
              <a:t/>
            </a:r>
            <a:endParaRPr b="1" i="1" sz="3200" u="none" cap="none" strike="noStrike">
              <a:solidFill>
                <a:srgbClr val="000000"/>
              </a:solidFill>
              <a:latin typeface="Helvetica Neue"/>
              <a:ea typeface="Helvetica Neue"/>
              <a:cs typeface="Helvetica Neue"/>
              <a:sym typeface="Helvetica Neue"/>
            </a:endParaRPr>
          </a:p>
        </p:txBody>
      </p:sp>
      <p:sp>
        <p:nvSpPr>
          <p:cNvPr id="1027" name="Shape 1027"/>
          <p:cNvSpPr txBox="1"/>
          <p:nvPr/>
        </p:nvSpPr>
        <p:spPr>
          <a:xfrm>
            <a:off x="322262" y="1651194"/>
            <a:ext cx="3716337" cy="4343400"/>
          </a:xfrm>
          <a:prstGeom prst="rect">
            <a:avLst/>
          </a:prstGeom>
          <a:noFill/>
          <a:ln>
            <a:noFill/>
          </a:ln>
        </p:spPr>
        <p:txBody>
          <a:bodyPr anchorCtr="0" anchor="t" bIns="45700" lIns="91425" rIns="91425" tIns="45700">
            <a:noAutofit/>
          </a:bodyPr>
          <a:lstStyle/>
          <a:p>
            <a:pPr indent="-6350" lvl="0" marL="44450" marR="0" rtl="0" algn="l">
              <a:lnSpc>
                <a:spcPct val="140000"/>
              </a:lnSpc>
              <a:spcBef>
                <a:spcPts val="0"/>
              </a:spcBef>
              <a:spcAft>
                <a:spcPts val="0"/>
              </a:spcAft>
              <a:buSzPct val="25000"/>
              <a:buNone/>
            </a:pPr>
            <a:r>
              <a:rPr b="1" i="1" lang="en-US" sz="2400" u="none" cap="none" strike="noStrike">
                <a:solidFill>
                  <a:srgbClr val="000000"/>
                </a:solidFill>
                <a:latin typeface="Helvetica Neue"/>
                <a:ea typeface="Helvetica Neue"/>
                <a:cs typeface="Helvetica Neue"/>
                <a:sym typeface="Helvetica Neue"/>
              </a:rPr>
              <a:t>Guidelines</a:t>
            </a:r>
          </a:p>
          <a:p>
            <a:pPr indent="-520700" lvl="0" marL="558800" marR="0" rtl="0" algn="l">
              <a:lnSpc>
                <a:spcPct val="140000"/>
              </a:lnSpc>
              <a:spcBef>
                <a:spcPts val="720"/>
              </a:spcBef>
              <a:spcAft>
                <a:spcPts val="0"/>
              </a:spcAft>
              <a:buClr>
                <a:srgbClr val="16165C"/>
              </a:buClr>
              <a:buSzPct val="100000"/>
              <a:buFont typeface="Helvetica Neue"/>
              <a:buAutoNum type="arabicPeriod"/>
            </a:pPr>
            <a:r>
              <a:rPr b="1" lang="en-US" sz="2400" u="none" cap="none" strike="noStrike">
                <a:solidFill>
                  <a:srgbClr val="16165C"/>
                </a:solidFill>
                <a:latin typeface="Helvetica Neue"/>
                <a:ea typeface="Helvetica Neue"/>
                <a:cs typeface="Helvetica Neue"/>
                <a:sym typeface="Helvetica Neue"/>
              </a:rPr>
              <a:t>Be clear what you consider to be unwelcome</a:t>
            </a:r>
          </a:p>
          <a:p>
            <a:pPr indent="-520700" lvl="0" marL="558800" marR="0" rtl="0" algn="l">
              <a:lnSpc>
                <a:spcPct val="140000"/>
              </a:lnSpc>
              <a:spcBef>
                <a:spcPts val="720"/>
              </a:spcBef>
              <a:spcAft>
                <a:spcPts val="0"/>
              </a:spcAft>
              <a:buClr>
                <a:srgbClr val="0E3200"/>
              </a:buClr>
              <a:buSzPct val="100000"/>
              <a:buFont typeface="Helvetica Neue"/>
              <a:buAutoNum type="arabicPeriod"/>
            </a:pPr>
            <a:r>
              <a:rPr b="1" lang="en-US" sz="2400" u="none" cap="none" strike="noStrike">
                <a:solidFill>
                  <a:srgbClr val="0E3200"/>
                </a:solidFill>
                <a:latin typeface="Helvetica Neue"/>
                <a:ea typeface="Helvetica Neue"/>
                <a:cs typeface="Helvetica Neue"/>
                <a:sym typeface="Helvetica Neue"/>
              </a:rPr>
              <a:t>Report</a:t>
            </a:r>
          </a:p>
          <a:p>
            <a:pPr indent="-520700" lvl="0" marL="558800" marR="0" rtl="0" algn="l">
              <a:lnSpc>
                <a:spcPct val="140000"/>
              </a:lnSpc>
              <a:spcBef>
                <a:spcPts val="720"/>
              </a:spcBef>
              <a:spcAft>
                <a:spcPts val="0"/>
              </a:spcAft>
              <a:buClr>
                <a:srgbClr val="1A0D00"/>
              </a:buClr>
              <a:buSzPct val="100000"/>
              <a:buFont typeface="Helvetica Neue"/>
              <a:buAutoNum type="arabicPeriod"/>
            </a:pPr>
            <a:r>
              <a:rPr b="1" lang="en-US" sz="2400">
                <a:solidFill>
                  <a:srgbClr val="1A0D00"/>
                </a:solidFill>
                <a:latin typeface="Helvetica Neue"/>
                <a:ea typeface="Helvetica Neue"/>
                <a:cs typeface="Helvetica Neue"/>
                <a:sym typeface="Helvetica Neue"/>
              </a:rPr>
              <a:t>Do NOT engage in harassment</a:t>
            </a:r>
          </a:p>
          <a:p>
            <a:pPr indent="-6350" lvl="0" marL="44450" marR="0" rtl="0" algn="ctr">
              <a:lnSpc>
                <a:spcPct val="140000"/>
              </a:lnSpc>
              <a:spcBef>
                <a:spcPts val="960"/>
              </a:spcBef>
              <a:spcAft>
                <a:spcPts val="0"/>
              </a:spcAft>
              <a:buClr>
                <a:schemeClr val="dk1"/>
              </a:buClr>
              <a:buFont typeface="Arial"/>
              <a:buNone/>
            </a:pPr>
            <a:r>
              <a:t/>
            </a:r>
            <a:endParaRPr b="1" i="1" sz="3200" u="none" cap="none" strike="noStrike">
              <a:solidFill>
                <a:srgbClr val="000000"/>
              </a:solidFill>
              <a:latin typeface="Helvetica Neue"/>
              <a:ea typeface="Helvetica Neue"/>
              <a:cs typeface="Helvetica Neue"/>
              <a:sym typeface="Helvetica Neue"/>
            </a:endParaRPr>
          </a:p>
        </p:txBody>
      </p:sp>
      <p:sp>
        <p:nvSpPr>
          <p:cNvPr id="1028" name="Shape 1028"/>
          <p:cNvSpPr/>
          <p:nvPr/>
        </p:nvSpPr>
        <p:spPr>
          <a:xfrm>
            <a:off x="3962400" y="1653652"/>
            <a:ext cx="5181600" cy="5041379"/>
          </a:xfrm>
          <a:prstGeom prst="rect">
            <a:avLst/>
          </a:prstGeom>
          <a:noFill/>
          <a:ln>
            <a:noFill/>
          </a:ln>
        </p:spPr>
        <p:txBody>
          <a:bodyPr anchorCtr="0" anchor="t" bIns="45700" lIns="91425" rIns="91425" tIns="45700">
            <a:noAutofit/>
          </a:bodyPr>
          <a:lstStyle/>
          <a:p>
            <a:pPr indent="-6350" lvl="0" marL="44450" marR="0" rtl="0" algn="l">
              <a:lnSpc>
                <a:spcPct val="140000"/>
              </a:lnSpc>
              <a:spcBef>
                <a:spcPts val="0"/>
              </a:spcBef>
              <a:spcAft>
                <a:spcPts val="0"/>
              </a:spcAft>
              <a:buSzPct val="25000"/>
              <a:buNone/>
            </a:pPr>
            <a:r>
              <a:rPr b="1" i="1" lang="en-US" sz="2400">
                <a:solidFill>
                  <a:srgbClr val="000000"/>
                </a:solidFill>
                <a:latin typeface="Helvetica Neue"/>
                <a:ea typeface="Helvetica Neue"/>
                <a:cs typeface="Helvetica Neue"/>
                <a:sym typeface="Helvetica Neue"/>
              </a:rPr>
              <a:t>Examples</a:t>
            </a:r>
          </a:p>
          <a:p>
            <a:pPr indent="-520700" lvl="0" marL="558800" marR="0" rtl="0" algn="l">
              <a:lnSpc>
                <a:spcPct val="140000"/>
              </a:lnSpc>
              <a:spcBef>
                <a:spcPts val="600"/>
              </a:spcBef>
              <a:spcAft>
                <a:spcPts val="0"/>
              </a:spcAft>
              <a:buClr>
                <a:srgbClr val="16165C"/>
              </a:buClr>
              <a:buSzPct val="100000"/>
              <a:buFont typeface="Helvetica Neue"/>
              <a:buAutoNum type="arabicPeriod"/>
            </a:pPr>
            <a:r>
              <a:rPr b="1" i="1" lang="en-US" sz="2000">
                <a:solidFill>
                  <a:srgbClr val="16165C"/>
                </a:solidFill>
                <a:latin typeface="Helvetica Neue"/>
                <a:ea typeface="Helvetica Neue"/>
                <a:cs typeface="Helvetica Neue"/>
                <a:sym typeface="Helvetica Neue"/>
              </a:rPr>
              <a:t>“’Sweetie’ makes me uncomfortable”</a:t>
            </a:r>
          </a:p>
          <a:p>
            <a:pPr indent="-6350" lvl="1" marL="501650" marR="0" rtl="0" algn="l">
              <a:lnSpc>
                <a:spcPct val="140000"/>
              </a:lnSpc>
              <a:spcBef>
                <a:spcPts val="600"/>
              </a:spcBef>
              <a:spcAft>
                <a:spcPts val="0"/>
              </a:spcAft>
              <a:buSzPct val="25000"/>
              <a:buNone/>
            </a:pPr>
            <a:r>
              <a:rPr b="1" i="1" lang="en-US" sz="2000" u="none" cap="none" strike="noStrike">
                <a:solidFill>
                  <a:srgbClr val="16165C"/>
                </a:solidFill>
                <a:latin typeface="Helvetica Neue"/>
                <a:ea typeface="Helvetica Neue"/>
                <a:cs typeface="Helvetica Neue"/>
                <a:sym typeface="Helvetica Neue"/>
              </a:rPr>
              <a:t>“I prefer ‘disabled’ vs. ‘handicapped’</a:t>
            </a:r>
          </a:p>
          <a:p>
            <a:pPr indent="-520700" lvl="0" marL="558800" marR="0" rtl="0" algn="l">
              <a:lnSpc>
                <a:spcPct val="140000"/>
              </a:lnSpc>
              <a:spcBef>
                <a:spcPts val="600"/>
              </a:spcBef>
              <a:spcAft>
                <a:spcPts val="0"/>
              </a:spcAft>
              <a:buClr>
                <a:srgbClr val="0E3200"/>
              </a:buClr>
              <a:buSzPct val="100000"/>
              <a:buFont typeface="Helvetica Neue"/>
              <a:buAutoNum type="arabicPeriod"/>
            </a:pPr>
            <a:r>
              <a:rPr b="1" i="1" lang="en-US" sz="2000">
                <a:solidFill>
                  <a:srgbClr val="0E3200"/>
                </a:solidFill>
                <a:latin typeface="Helvetica Neue"/>
                <a:ea typeface="Helvetica Neue"/>
                <a:cs typeface="Helvetica Neue"/>
                <a:sym typeface="Helvetica Neue"/>
              </a:rPr>
              <a:t>“Could I talk to you about something that happened?”</a:t>
            </a:r>
          </a:p>
          <a:p>
            <a:pPr indent="-520700" lvl="0" marL="558800" marR="0" rtl="0" algn="l">
              <a:lnSpc>
                <a:spcPct val="140000"/>
              </a:lnSpc>
              <a:spcBef>
                <a:spcPts val="600"/>
              </a:spcBef>
              <a:spcAft>
                <a:spcPts val="0"/>
              </a:spcAft>
              <a:buClr>
                <a:srgbClr val="1A0D00"/>
              </a:buClr>
              <a:buSzPct val="100000"/>
              <a:buFont typeface="Helvetica Neue"/>
              <a:buAutoNum type="arabicPeriod"/>
            </a:pPr>
            <a:r>
              <a:rPr b="1" i="1" lang="en-US" sz="2000">
                <a:solidFill>
                  <a:srgbClr val="1A0D00"/>
                </a:solidFill>
                <a:latin typeface="Helvetica Neue"/>
                <a:ea typeface="Helvetica Neue"/>
                <a:cs typeface="Helvetica Neue"/>
                <a:sym typeface="Helvetica Neue"/>
              </a:rPr>
              <a:t>Think twice before you speak/act</a:t>
            </a:r>
          </a:p>
          <a:p>
            <a:pPr indent="-6350" lvl="1" marL="501650" marR="0" rtl="0" algn="l">
              <a:lnSpc>
                <a:spcPct val="140000"/>
              </a:lnSpc>
              <a:spcBef>
                <a:spcPts val="600"/>
              </a:spcBef>
              <a:spcAft>
                <a:spcPts val="0"/>
              </a:spcAft>
              <a:buSzPct val="25000"/>
              <a:buNone/>
            </a:pPr>
            <a:r>
              <a:rPr b="1" i="1" lang="en-US" sz="2000" u="none" cap="none" strike="noStrike">
                <a:solidFill>
                  <a:srgbClr val="1A0D00"/>
                </a:solidFill>
                <a:latin typeface="Helvetica Neue"/>
                <a:ea typeface="Helvetica Neue"/>
                <a:cs typeface="Helvetica Neue"/>
                <a:sym typeface="Helvetica Neue"/>
              </a:rPr>
              <a:t>“What term do you prefer?”</a:t>
            </a:r>
          </a:p>
          <a:p>
            <a:pPr indent="-6350" lvl="1" marL="501650" marR="0" rtl="0" algn="l">
              <a:lnSpc>
                <a:spcPct val="140000"/>
              </a:lnSpc>
              <a:spcBef>
                <a:spcPts val="600"/>
              </a:spcBef>
              <a:spcAft>
                <a:spcPts val="0"/>
              </a:spcAft>
              <a:buSzPct val="25000"/>
              <a:buNone/>
            </a:pPr>
            <a:r>
              <a:rPr b="1" i="1" lang="en-US" sz="2000" u="none" cap="none" strike="noStrike">
                <a:solidFill>
                  <a:srgbClr val="1A0D00"/>
                </a:solidFill>
                <a:latin typeface="Helvetica Neue"/>
                <a:ea typeface="Helvetica Neue"/>
                <a:cs typeface="Helvetica Neue"/>
                <a:sym typeface="Helvetica Neue"/>
              </a:rPr>
              <a:t>Be genuine in your dialogue and open to different perceptions</a:t>
            </a:r>
          </a:p>
        </p:txBody>
      </p:sp>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32" name="Shape 1032"/>
        <p:cNvGrpSpPr/>
        <p:nvPr/>
      </p:nvGrpSpPr>
      <p:grpSpPr>
        <a:xfrm>
          <a:off x="0" y="0"/>
          <a:ext cx="0" cy="0"/>
          <a:chOff x="0" y="0"/>
          <a:chExt cx="0" cy="0"/>
        </a:xfrm>
      </p:grpSpPr>
      <p:sp>
        <p:nvSpPr>
          <p:cNvPr id="1033" name="Shape 1033"/>
          <p:cNvSpPr/>
          <p:nvPr/>
        </p:nvSpPr>
        <p:spPr>
          <a:xfrm>
            <a:off x="762000" y="914400"/>
            <a:ext cx="7467600" cy="1200329"/>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i="1" lang="en-US" sz="3600" u="none">
                <a:solidFill>
                  <a:srgbClr val="000000"/>
                </a:solidFill>
                <a:latin typeface="Arial"/>
                <a:ea typeface="Arial"/>
                <a:cs typeface="Arial"/>
                <a:sym typeface="Arial"/>
              </a:rPr>
              <a:t>Our Mission </a:t>
            </a:r>
            <a:r>
              <a:rPr b="1" i="1" lang="en-US" sz="3600">
                <a:solidFill>
                  <a:srgbClr val="000000"/>
                </a:solidFill>
                <a:latin typeface="Arial"/>
                <a:ea typeface="Arial"/>
                <a:cs typeface="Arial"/>
                <a:sym typeface="Arial"/>
              </a:rPr>
              <a:t>- Diversity </a:t>
            </a:r>
          </a:p>
          <a:p>
            <a:pPr indent="0" lvl="0" marL="0" marR="0" rtl="0" algn="ctr">
              <a:spcBef>
                <a:spcPts val="0"/>
              </a:spcBef>
              <a:buSzPct val="25000"/>
              <a:buNone/>
            </a:pPr>
            <a:r>
              <a:rPr b="1" i="1" lang="en-US" sz="3600" u="none">
                <a:solidFill>
                  <a:srgbClr val="000000"/>
                </a:solidFill>
                <a:latin typeface="Arial"/>
                <a:ea typeface="Arial"/>
                <a:cs typeface="Arial"/>
                <a:sym typeface="Arial"/>
              </a:rPr>
              <a:t> </a:t>
            </a:r>
          </a:p>
        </p:txBody>
      </p:sp>
      <p:sp>
        <p:nvSpPr>
          <p:cNvPr id="1034" name="Shape 1034"/>
          <p:cNvSpPr txBox="1"/>
          <p:nvPr/>
        </p:nvSpPr>
        <p:spPr>
          <a:xfrm>
            <a:off x="228600" y="1752600"/>
            <a:ext cx="8610599" cy="1938991"/>
          </a:xfrm>
          <a:prstGeom prst="rect">
            <a:avLst/>
          </a:prstGeom>
          <a:noFill/>
          <a:ln>
            <a:noFill/>
          </a:ln>
        </p:spPr>
        <p:txBody>
          <a:bodyPr anchorCtr="0" anchor="t" bIns="45700" lIns="91425" rIns="91425" tIns="45700">
            <a:noAutofit/>
          </a:bodyPr>
          <a:lstStyle/>
          <a:p>
            <a:pPr indent="0" lvl="0" marL="0" marR="0" rtl="0" algn="ctr">
              <a:spcBef>
                <a:spcPts val="0"/>
              </a:spcBef>
              <a:buNone/>
            </a:pPr>
            <a:r>
              <a:t/>
            </a:r>
            <a:endParaRPr b="1" sz="2400" u="none">
              <a:solidFill>
                <a:schemeClr val="dk1"/>
              </a:solidFill>
              <a:latin typeface="Arial"/>
              <a:ea typeface="Arial"/>
              <a:cs typeface="Arial"/>
              <a:sym typeface="Arial"/>
            </a:endParaRPr>
          </a:p>
          <a:p>
            <a:pPr indent="0" lvl="0" marL="0" marR="0" rtl="0" algn="ctr">
              <a:spcBef>
                <a:spcPts val="0"/>
              </a:spcBef>
              <a:buSzPct val="25000"/>
              <a:buNone/>
            </a:pPr>
            <a:r>
              <a:rPr b="1" lang="en-US" sz="2400" u="none">
                <a:solidFill>
                  <a:schemeClr val="dk1"/>
                </a:solidFill>
                <a:latin typeface="Arial"/>
                <a:ea typeface="Arial"/>
                <a:cs typeface="Arial"/>
                <a:sym typeface="Arial"/>
              </a:rPr>
              <a:t>Ames embraces the concept of Diversity &amp; Inclusion as a management leadership philosophy and a core value which maximizes the potential at both the individual and organization levels.</a:t>
            </a:r>
          </a:p>
        </p:txBody>
      </p:sp>
      <p:sp>
        <p:nvSpPr>
          <p:cNvPr id="1035" name="Shape 1035"/>
          <p:cNvSpPr txBox="1"/>
          <p:nvPr/>
        </p:nvSpPr>
        <p:spPr>
          <a:xfrm>
            <a:off x="381000" y="4038600"/>
            <a:ext cx="8458200" cy="2831544"/>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i="1" lang="en-US" sz="2800">
                <a:solidFill>
                  <a:schemeClr val="dk1"/>
                </a:solidFill>
                <a:latin typeface="Helvetica Neue"/>
                <a:ea typeface="Helvetica Neue"/>
                <a:cs typeface="Helvetica Neue"/>
                <a:sym typeface="Helvetica Neue"/>
              </a:rPr>
              <a:t>Translation</a:t>
            </a:r>
          </a:p>
          <a:p>
            <a:pPr indent="0" lvl="0" marL="0" marR="0" rtl="0" algn="l">
              <a:spcBef>
                <a:spcPts val="0"/>
              </a:spcBef>
              <a:buNone/>
            </a:pPr>
            <a:r>
              <a:t/>
            </a:r>
            <a:endParaRPr i="1" sz="2200">
              <a:solidFill>
                <a:schemeClr val="dk1"/>
              </a:solidFill>
              <a:latin typeface="Helvetica Neue"/>
              <a:ea typeface="Helvetica Neue"/>
              <a:cs typeface="Helvetica Neue"/>
              <a:sym typeface="Helvetica Neue"/>
            </a:endParaRPr>
          </a:p>
          <a:p>
            <a:pPr indent="0" lvl="0" marL="0" marR="0" rtl="0" algn="l">
              <a:spcBef>
                <a:spcPts val="0"/>
              </a:spcBef>
              <a:buSzPct val="25000"/>
              <a:buNone/>
            </a:pPr>
            <a:r>
              <a:rPr i="1" lang="en-US" sz="2200">
                <a:solidFill>
                  <a:schemeClr val="dk1"/>
                </a:solidFill>
                <a:latin typeface="Helvetica Neue"/>
                <a:ea typeface="Helvetica Neue"/>
                <a:cs typeface="Helvetica Neue"/>
                <a:sym typeface="Helvetica Neue"/>
              </a:rPr>
              <a:t>From the Center Director down, factors such as disability, sexual orientation, age, race, gender, etc. are respected and welcomed.</a:t>
            </a:r>
          </a:p>
          <a:p>
            <a:pPr indent="0" lvl="0" marL="0" marR="0" rtl="0" algn="l">
              <a:spcBef>
                <a:spcPts val="0"/>
              </a:spcBef>
              <a:buNone/>
            </a:pPr>
            <a:r>
              <a:t/>
            </a:r>
            <a:endParaRPr i="1" sz="2200">
              <a:solidFill>
                <a:schemeClr val="dk1"/>
              </a:solidFill>
              <a:latin typeface="Helvetica Neue"/>
              <a:ea typeface="Helvetica Neue"/>
              <a:cs typeface="Helvetica Neue"/>
              <a:sym typeface="Helvetica Neue"/>
            </a:endParaRPr>
          </a:p>
          <a:p>
            <a:pPr indent="0" lvl="0" marL="0" marR="0" rtl="0" algn="l">
              <a:spcBef>
                <a:spcPts val="0"/>
              </a:spcBef>
              <a:buSzPct val="25000"/>
              <a:buNone/>
            </a:pPr>
            <a:r>
              <a:rPr i="1" lang="en-US" sz="2200">
                <a:solidFill>
                  <a:schemeClr val="dk1"/>
                </a:solidFill>
                <a:latin typeface="Helvetica Neue"/>
                <a:ea typeface="Helvetica Neue"/>
                <a:cs typeface="Helvetica Neue"/>
                <a:sym typeface="Helvetica Neue"/>
              </a:rPr>
              <a:t>Unique viewpoints are encouraged and accepted, and lead to a better final product and workplace</a:t>
            </a:r>
          </a:p>
          <a:p>
            <a:pPr indent="0" lvl="0" marL="0" marR="0" rtl="0" algn="l">
              <a:spcBef>
                <a:spcPts val="0"/>
              </a:spcBef>
              <a:buNone/>
            </a:pPr>
            <a:r>
              <a:t/>
            </a:r>
            <a:endParaRPr sz="1800">
              <a:solidFill>
                <a:schemeClr val="dk1"/>
              </a:solidFill>
              <a:latin typeface="Helvetica Neue"/>
              <a:ea typeface="Helvetica Neue"/>
              <a:cs typeface="Helvetica Neue"/>
              <a:sym typeface="Helvetica Neue"/>
            </a:endParaRPr>
          </a:p>
        </p:txBody>
      </p:sp>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39" name="Shape 1039"/>
        <p:cNvGrpSpPr/>
        <p:nvPr/>
      </p:nvGrpSpPr>
      <p:grpSpPr>
        <a:xfrm>
          <a:off x="0" y="0"/>
          <a:ext cx="0" cy="0"/>
          <a:chOff x="0" y="0"/>
          <a:chExt cx="0" cy="0"/>
        </a:xfrm>
      </p:grpSpPr>
      <p:sp>
        <p:nvSpPr>
          <p:cNvPr id="1040" name="Shape 1040"/>
          <p:cNvSpPr/>
          <p:nvPr/>
        </p:nvSpPr>
        <p:spPr>
          <a:xfrm>
            <a:off x="609600" y="2035618"/>
            <a:ext cx="3657600" cy="4247316"/>
          </a:xfrm>
          <a:prstGeom prst="rect">
            <a:avLst/>
          </a:prstGeom>
          <a:noFill/>
          <a:ln>
            <a:noFill/>
          </a:ln>
        </p:spPr>
        <p:txBody>
          <a:bodyPr anchorCtr="0" anchor="t" bIns="45700" lIns="91425" rIns="91425" tIns="45700">
            <a:noAutofit/>
          </a:bodyPr>
          <a:lstStyle/>
          <a:p>
            <a:pPr indent="-285433" lvl="1" marL="641033" marR="0" rtl="0" algn="l">
              <a:lnSpc>
                <a:spcPct val="150000"/>
              </a:lnSpc>
              <a:spcBef>
                <a:spcPts val="0"/>
              </a:spcBef>
              <a:buClr>
                <a:srgbClr val="0BD0D9"/>
              </a:buClr>
              <a:buSzPct val="85000"/>
              <a:buFont typeface="Noto Sans Symbols"/>
              <a:buChar char="●"/>
            </a:pPr>
            <a:r>
              <a:rPr b="0" i="0" lang="en-US" sz="2000" u="none" cap="none" strike="noStrike">
                <a:solidFill>
                  <a:srgbClr val="000000"/>
                </a:solidFill>
                <a:latin typeface="Helvetica Neue"/>
                <a:ea typeface="Helvetica Neue"/>
                <a:cs typeface="Helvetica Neue"/>
                <a:sym typeface="Helvetica Neue"/>
              </a:rPr>
              <a:t>African American Advisory Group (AAAG)</a:t>
            </a:r>
          </a:p>
          <a:p>
            <a:pPr indent="-285433" lvl="1" marL="641033" marR="0" rtl="0" algn="l">
              <a:lnSpc>
                <a:spcPct val="150000"/>
              </a:lnSpc>
              <a:spcBef>
                <a:spcPts val="0"/>
              </a:spcBef>
              <a:buClr>
                <a:srgbClr val="0BD0D9"/>
              </a:buClr>
              <a:buSzPct val="85000"/>
              <a:buFont typeface="Noto Sans Symbols"/>
              <a:buChar char="●"/>
            </a:pPr>
            <a:r>
              <a:rPr b="0" i="0" lang="en-US" sz="2000" u="none" cap="none" strike="noStrike">
                <a:solidFill>
                  <a:srgbClr val="000000"/>
                </a:solidFill>
                <a:latin typeface="Helvetica Neue"/>
                <a:ea typeface="Helvetica Neue"/>
                <a:cs typeface="Helvetica Neue"/>
                <a:sym typeface="Helvetica Neue"/>
              </a:rPr>
              <a:t>Asian Pacific Islander Advisory Group (APIAG)</a:t>
            </a:r>
          </a:p>
          <a:p>
            <a:pPr indent="-285433" lvl="1" marL="641033" marR="0" rtl="0" algn="l">
              <a:lnSpc>
                <a:spcPct val="150000"/>
              </a:lnSpc>
              <a:spcBef>
                <a:spcPts val="0"/>
              </a:spcBef>
              <a:buClr>
                <a:srgbClr val="0BD0D9"/>
              </a:buClr>
              <a:buSzPct val="85000"/>
              <a:buFont typeface="Noto Sans Symbols"/>
              <a:buChar char="●"/>
            </a:pPr>
            <a:r>
              <a:rPr b="0" i="0" lang="en-US" sz="2000" u="none" cap="none" strike="noStrike">
                <a:solidFill>
                  <a:srgbClr val="000000"/>
                </a:solidFill>
                <a:latin typeface="Helvetica Neue"/>
                <a:ea typeface="Helvetica Neue"/>
                <a:cs typeface="Helvetica Neue"/>
                <a:sym typeface="Helvetica Neue"/>
              </a:rPr>
              <a:t>Ames Disability Advisory Team (ADAT)</a:t>
            </a:r>
          </a:p>
          <a:p>
            <a:pPr indent="-285433" lvl="1" marL="641033" marR="0" rtl="0" algn="l">
              <a:lnSpc>
                <a:spcPct val="150000"/>
              </a:lnSpc>
              <a:spcBef>
                <a:spcPts val="0"/>
              </a:spcBef>
              <a:buClr>
                <a:srgbClr val="0BD0D9"/>
              </a:buClr>
              <a:buSzPct val="85000"/>
              <a:buFont typeface="Noto Sans Symbols"/>
              <a:buChar char="●"/>
            </a:pPr>
            <a:r>
              <a:rPr b="0" i="0" lang="en-US" sz="2000" u="none" cap="none" strike="noStrike">
                <a:solidFill>
                  <a:srgbClr val="000000"/>
                </a:solidFill>
                <a:latin typeface="Helvetica Neue"/>
                <a:ea typeface="Helvetica Neue"/>
                <a:cs typeface="Helvetica Neue"/>
                <a:sym typeface="Helvetica Neue"/>
              </a:rPr>
              <a:t>Hispanic Advisory Committee for Employees (HACE)</a:t>
            </a:r>
          </a:p>
        </p:txBody>
      </p:sp>
      <p:sp>
        <p:nvSpPr>
          <p:cNvPr id="1041" name="Shape 1041"/>
          <p:cNvSpPr/>
          <p:nvPr/>
        </p:nvSpPr>
        <p:spPr>
          <a:xfrm>
            <a:off x="4610100" y="2012358"/>
            <a:ext cx="3619500" cy="4190313"/>
          </a:xfrm>
          <a:prstGeom prst="rect">
            <a:avLst/>
          </a:prstGeom>
          <a:noFill/>
          <a:ln>
            <a:noFill/>
          </a:ln>
        </p:spPr>
        <p:txBody>
          <a:bodyPr anchorCtr="0" anchor="t" bIns="45700" lIns="91425" rIns="91425" tIns="45700">
            <a:noAutofit/>
          </a:bodyPr>
          <a:lstStyle/>
          <a:p>
            <a:pPr indent="-285750" lvl="0" marL="285750" marR="0" rtl="0" algn="l">
              <a:lnSpc>
                <a:spcPct val="150000"/>
              </a:lnSpc>
              <a:spcBef>
                <a:spcPts val="0"/>
              </a:spcBef>
              <a:buClr>
                <a:srgbClr val="0BD0D9"/>
              </a:buClr>
              <a:buSzPct val="95000"/>
              <a:buFont typeface="Arial"/>
              <a:buChar char="•"/>
            </a:pPr>
            <a:r>
              <a:rPr lang="en-US" sz="2000">
                <a:solidFill>
                  <a:srgbClr val="000000"/>
                </a:solidFill>
                <a:latin typeface="Helvetica Neue"/>
                <a:ea typeface="Helvetica Neue"/>
                <a:cs typeface="Helvetica Neue"/>
                <a:sym typeface="Helvetica Neue"/>
              </a:rPr>
              <a:t>Ames Veterans Committee (AVC)</a:t>
            </a:r>
          </a:p>
          <a:p>
            <a:pPr indent="-285750" lvl="0" marL="285750" marR="0" rtl="0" algn="l">
              <a:lnSpc>
                <a:spcPct val="150000"/>
              </a:lnSpc>
              <a:spcBef>
                <a:spcPts val="0"/>
              </a:spcBef>
              <a:buClr>
                <a:srgbClr val="0BD0D9"/>
              </a:buClr>
              <a:buSzPct val="95000"/>
              <a:buFont typeface="Arial"/>
              <a:buChar char="•"/>
            </a:pPr>
            <a:r>
              <a:rPr lang="en-US" sz="2000">
                <a:solidFill>
                  <a:srgbClr val="000000"/>
                </a:solidFill>
                <a:latin typeface="Helvetica Neue"/>
                <a:ea typeface="Helvetica Neue"/>
                <a:cs typeface="Helvetica Neue"/>
                <a:sym typeface="Helvetica Neue"/>
              </a:rPr>
              <a:t>Lesbian Gay Bisexual &amp; Transgender Advisory Group (LGBTAG)</a:t>
            </a:r>
          </a:p>
          <a:p>
            <a:pPr indent="-285750" lvl="0" marL="285750" marR="0" rtl="0" algn="l">
              <a:lnSpc>
                <a:spcPct val="150000"/>
              </a:lnSpc>
              <a:spcBef>
                <a:spcPts val="0"/>
              </a:spcBef>
              <a:buClr>
                <a:srgbClr val="0BD0D9"/>
              </a:buClr>
              <a:buSzPct val="95000"/>
              <a:buFont typeface="Arial"/>
              <a:buChar char="•"/>
            </a:pPr>
            <a:r>
              <a:rPr lang="en-US" sz="2000">
                <a:solidFill>
                  <a:srgbClr val="000000"/>
                </a:solidFill>
                <a:latin typeface="Helvetica Neue"/>
                <a:ea typeface="Helvetica Neue"/>
                <a:cs typeface="Helvetica Neue"/>
                <a:sym typeface="Helvetica Neue"/>
              </a:rPr>
              <a:t>Native American Advisory Committee (NAAC)</a:t>
            </a:r>
          </a:p>
          <a:p>
            <a:pPr indent="-285750" lvl="0" marL="285750" marR="0" rtl="0" algn="l">
              <a:lnSpc>
                <a:spcPct val="150000"/>
              </a:lnSpc>
              <a:spcBef>
                <a:spcPts val="0"/>
              </a:spcBef>
              <a:buClr>
                <a:srgbClr val="0BD0D9"/>
              </a:buClr>
              <a:buSzPct val="95000"/>
              <a:buFont typeface="Arial"/>
              <a:buChar char="•"/>
            </a:pPr>
            <a:r>
              <a:rPr lang="en-US" sz="2000">
                <a:solidFill>
                  <a:srgbClr val="000000"/>
                </a:solidFill>
                <a:latin typeface="Helvetica Neue"/>
                <a:ea typeface="Helvetica Neue"/>
                <a:cs typeface="Helvetica Neue"/>
                <a:sym typeface="Helvetica Neue"/>
              </a:rPr>
              <a:t>Women's Influence Network (WIN)</a:t>
            </a:r>
          </a:p>
        </p:txBody>
      </p:sp>
      <p:sp>
        <p:nvSpPr>
          <p:cNvPr id="1042" name="Shape 1042"/>
          <p:cNvSpPr txBox="1"/>
          <p:nvPr>
            <p:ph type="title"/>
          </p:nvPr>
        </p:nvSpPr>
        <p:spPr>
          <a:xfrm>
            <a:off x="1143000" y="1098092"/>
            <a:ext cx="7772400" cy="1143000"/>
          </a:xfrm>
          <a:prstGeom prst="rect">
            <a:avLst/>
          </a:prstGeom>
          <a:noFill/>
          <a:ln>
            <a:noFill/>
          </a:ln>
        </p:spPr>
        <p:txBody>
          <a:bodyPr anchorCtr="0" anchor="ctr" bIns="45700" lIns="91425" rIns="91425" tIns="45700">
            <a:noAutofit/>
          </a:bodyPr>
          <a:lstStyle/>
          <a:p>
            <a:pPr indent="0" lvl="0" marL="0" marR="0" rtl="0" algn="l">
              <a:spcBef>
                <a:spcPts val="0"/>
              </a:spcBef>
              <a:spcAft>
                <a:spcPts val="0"/>
              </a:spcAft>
              <a:buSzPct val="25000"/>
              <a:buNone/>
            </a:pPr>
            <a:r>
              <a:rPr b="1" i="0" lang="en-US" sz="3200" u="none" cap="none" strike="noStrike">
                <a:solidFill>
                  <a:srgbClr val="000000"/>
                </a:solidFill>
                <a:latin typeface="Helvetica Neue"/>
                <a:ea typeface="Helvetica Neue"/>
                <a:cs typeface="Helvetica Neue"/>
                <a:sym typeface="Helvetica Neue"/>
              </a:rPr>
              <a:t>Employee Advisory Groups</a:t>
            </a:r>
            <a:br>
              <a:rPr b="1" i="0" lang="en-US" sz="3200" u="none" cap="none" strike="noStrike">
                <a:solidFill>
                  <a:srgbClr val="000000"/>
                </a:solidFill>
                <a:latin typeface="Helvetica Neue"/>
                <a:ea typeface="Helvetica Neue"/>
                <a:cs typeface="Helvetica Neue"/>
                <a:sym typeface="Helvetica Neue"/>
              </a:rPr>
            </a:br>
          </a:p>
        </p:txBody>
      </p:sp>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46" name="Shape 1046"/>
        <p:cNvGrpSpPr/>
        <p:nvPr/>
      </p:nvGrpSpPr>
      <p:grpSpPr>
        <a:xfrm>
          <a:off x="0" y="0"/>
          <a:ext cx="0" cy="0"/>
          <a:chOff x="0" y="0"/>
          <a:chExt cx="0" cy="0"/>
        </a:xfrm>
      </p:grpSpPr>
      <p:sp>
        <p:nvSpPr>
          <p:cNvPr id="1047" name="Shape 1047"/>
          <p:cNvSpPr/>
          <p:nvPr/>
        </p:nvSpPr>
        <p:spPr>
          <a:xfrm>
            <a:off x="2895600" y="990600"/>
            <a:ext cx="3185486" cy="646331"/>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i="1" lang="en-US" sz="3600">
                <a:solidFill>
                  <a:srgbClr val="000000"/>
                </a:solidFill>
                <a:latin typeface="Arial"/>
                <a:ea typeface="Arial"/>
                <a:cs typeface="Arial"/>
                <a:sym typeface="Arial"/>
              </a:rPr>
              <a:t>QUESTIONS?</a:t>
            </a:r>
          </a:p>
        </p:txBody>
      </p:sp>
      <p:sp>
        <p:nvSpPr>
          <p:cNvPr id="1048" name="Shape 1048"/>
          <p:cNvSpPr txBox="1"/>
          <p:nvPr/>
        </p:nvSpPr>
        <p:spPr>
          <a:xfrm>
            <a:off x="914400" y="2286000"/>
            <a:ext cx="7239000" cy="4114800"/>
          </a:xfrm>
          <a:prstGeom prst="rect">
            <a:avLst/>
          </a:prstGeom>
          <a:noFill/>
          <a:ln>
            <a:noFill/>
          </a:ln>
        </p:spPr>
        <p:txBody>
          <a:bodyPr anchorCtr="0" anchor="t" bIns="45700" lIns="91425" rIns="91425" tIns="45700">
            <a:noAutofit/>
          </a:bodyPr>
          <a:lstStyle/>
          <a:p>
            <a:pPr indent="0" lvl="0" marL="0" marR="0" rtl="0" algn="ctr">
              <a:lnSpc>
                <a:spcPct val="90000"/>
              </a:lnSpc>
              <a:spcBef>
                <a:spcPts val="0"/>
              </a:spcBef>
              <a:spcAft>
                <a:spcPts val="0"/>
              </a:spcAft>
              <a:buSzPct val="25000"/>
              <a:buNone/>
            </a:pPr>
            <a:r>
              <a:rPr b="1" i="1" lang="en-US" sz="3200">
                <a:solidFill>
                  <a:schemeClr val="dk1"/>
                </a:solidFill>
                <a:latin typeface="Helvetica Neue"/>
                <a:ea typeface="Helvetica Neue"/>
                <a:cs typeface="Helvetica Neue"/>
                <a:sym typeface="Helvetica Neue"/>
              </a:rPr>
              <a:t>Office of Diversity &amp; Equal Opportunity (ODEO)</a:t>
            </a:r>
          </a:p>
          <a:p>
            <a:pPr indent="0" lvl="0" marL="0" marR="0" rtl="0" algn="ctr">
              <a:lnSpc>
                <a:spcPct val="90000"/>
              </a:lnSpc>
              <a:spcBef>
                <a:spcPts val="0"/>
              </a:spcBef>
              <a:spcAft>
                <a:spcPts val="0"/>
              </a:spcAft>
              <a:buNone/>
            </a:pPr>
            <a:r>
              <a:t/>
            </a:r>
            <a:endParaRPr b="1" i="1" sz="3200">
              <a:solidFill>
                <a:schemeClr val="dk1"/>
              </a:solidFill>
              <a:latin typeface="Helvetica Neue"/>
              <a:ea typeface="Helvetica Neue"/>
              <a:cs typeface="Helvetica Neue"/>
              <a:sym typeface="Helvetica Neue"/>
            </a:endParaRPr>
          </a:p>
          <a:p>
            <a:pPr indent="0" lvl="0" marL="0" marR="0" rtl="0" algn="ctr">
              <a:lnSpc>
                <a:spcPct val="90000"/>
              </a:lnSpc>
              <a:spcBef>
                <a:spcPts val="0"/>
              </a:spcBef>
              <a:spcAft>
                <a:spcPts val="0"/>
              </a:spcAft>
              <a:buSzPct val="25000"/>
              <a:buNone/>
            </a:pPr>
            <a:r>
              <a:rPr b="1" i="1" lang="en-US" sz="3200">
                <a:solidFill>
                  <a:schemeClr val="dk1"/>
                </a:solidFill>
                <a:latin typeface="Helvetica Neue"/>
                <a:ea typeface="Helvetica Neue"/>
                <a:cs typeface="Helvetica Neue"/>
                <a:sym typeface="Helvetica Neue"/>
              </a:rPr>
              <a:t>Building 19, Suite 1090-1097</a:t>
            </a:r>
          </a:p>
          <a:p>
            <a:pPr indent="0" lvl="0" marL="0" marR="0" rtl="0" algn="ctr">
              <a:lnSpc>
                <a:spcPct val="90000"/>
              </a:lnSpc>
              <a:spcBef>
                <a:spcPts val="0"/>
              </a:spcBef>
              <a:spcAft>
                <a:spcPts val="0"/>
              </a:spcAft>
              <a:buSzPct val="25000"/>
              <a:buNone/>
            </a:pPr>
            <a:br>
              <a:rPr b="1" i="1" lang="en-US" sz="3200" u="none" cap="none" strike="noStrike">
                <a:solidFill>
                  <a:srgbClr val="000000"/>
                </a:solidFill>
                <a:latin typeface="Helvetica Neue"/>
                <a:ea typeface="Helvetica Neue"/>
                <a:cs typeface="Helvetica Neue"/>
                <a:sym typeface="Helvetica Neue"/>
              </a:rPr>
            </a:br>
            <a:r>
              <a:rPr b="1" i="1" lang="en-US" sz="3200" u="none" cap="none" strike="noStrike">
                <a:solidFill>
                  <a:srgbClr val="000000"/>
                </a:solidFill>
                <a:latin typeface="Helvetica Neue"/>
                <a:ea typeface="Helvetica Neue"/>
                <a:cs typeface="Helvetica Neue"/>
                <a:sym typeface="Helvetica Neue"/>
              </a:rPr>
              <a:t>http://www.eo.arc.nasa.gov/</a:t>
            </a:r>
            <a:br>
              <a:rPr b="1" i="1" lang="en-US" sz="3200" u="none" cap="none" strike="noStrike">
                <a:solidFill>
                  <a:srgbClr val="000000"/>
                </a:solidFill>
                <a:latin typeface="Helvetica Neue"/>
                <a:ea typeface="Helvetica Neue"/>
                <a:cs typeface="Helvetica Neue"/>
                <a:sym typeface="Helvetica Neue"/>
              </a:rPr>
            </a:br>
            <a:br>
              <a:rPr b="1" i="1" lang="en-US" sz="3100" u="none" cap="none" strike="noStrike">
                <a:solidFill>
                  <a:srgbClr val="000000"/>
                </a:solidFill>
                <a:latin typeface="Helvetica Neue"/>
                <a:ea typeface="Helvetica Neue"/>
                <a:cs typeface="Helvetica Neue"/>
                <a:sym typeface="Helvetica Neue"/>
              </a:rPr>
            </a:br>
            <a:r>
              <a:rPr b="1" i="1" lang="en-US" sz="3100">
                <a:solidFill>
                  <a:srgbClr val="000000"/>
                </a:solidFill>
                <a:latin typeface="Helvetica Neue"/>
                <a:ea typeface="Helvetica Neue"/>
                <a:cs typeface="Helvetica Neue"/>
                <a:sym typeface="Helvetica Neue"/>
              </a:rPr>
              <a:t>Phone: (650) 604-6507</a:t>
            </a:r>
          </a:p>
        </p:txBody>
      </p:sp>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52" name="Shape 1052"/>
        <p:cNvGrpSpPr/>
        <p:nvPr/>
      </p:nvGrpSpPr>
      <p:grpSpPr>
        <a:xfrm>
          <a:off x="0" y="0"/>
          <a:ext cx="0" cy="0"/>
          <a:chOff x="0" y="0"/>
          <a:chExt cx="0" cy="0"/>
        </a:xfrm>
      </p:grpSpPr>
      <p:sp>
        <p:nvSpPr>
          <p:cNvPr id="1053" name="Shape 1053"/>
          <p:cNvSpPr txBox="1"/>
          <p:nvPr>
            <p:ph type="title"/>
          </p:nvPr>
        </p:nvSpPr>
        <p:spPr>
          <a:xfrm>
            <a:off x="838200" y="1143000"/>
            <a:ext cx="7772400" cy="1143000"/>
          </a:xfrm>
          <a:prstGeom prst="rect">
            <a:avLst/>
          </a:prstGeom>
          <a:noFill/>
          <a:ln>
            <a:noFill/>
          </a:ln>
        </p:spPr>
        <p:txBody>
          <a:bodyPr anchorCtr="0" anchor="ctr" bIns="45700" lIns="91425" rIns="91425" tIns="45700">
            <a:noAutofit/>
          </a:bodyPr>
          <a:lstStyle/>
          <a:p>
            <a:pPr indent="0" lvl="0" marL="0" marR="0" rtl="0" algn="l">
              <a:spcBef>
                <a:spcPts val="0"/>
              </a:spcBef>
              <a:spcAft>
                <a:spcPts val="0"/>
              </a:spcAft>
              <a:buSzPct val="25000"/>
              <a:buNone/>
            </a:pPr>
            <a:r>
              <a:rPr b="0" i="0" lang="en-US" sz="3100" u="none" cap="none" strike="noStrike">
                <a:solidFill>
                  <a:srgbClr val="333399"/>
                </a:solidFill>
                <a:latin typeface="Helvetica Neue"/>
                <a:ea typeface="Helvetica Neue"/>
                <a:cs typeface="Helvetica Neue"/>
                <a:sym typeface="Helvetica Neue"/>
              </a:rPr>
              <a:t>Handbook and Internship Expectations</a:t>
            </a:r>
          </a:p>
        </p:txBody>
      </p:sp>
      <p:sp>
        <p:nvSpPr>
          <p:cNvPr id="1054" name="Shape 1054"/>
          <p:cNvSpPr txBox="1"/>
          <p:nvPr>
            <p:ph idx="1" type="body"/>
          </p:nvPr>
        </p:nvSpPr>
        <p:spPr>
          <a:xfrm>
            <a:off x="824345" y="2057400"/>
            <a:ext cx="7772400" cy="4114800"/>
          </a:xfrm>
          <a:prstGeom prst="rect">
            <a:avLst/>
          </a:prstGeom>
          <a:noFill/>
          <a:ln>
            <a:noFill/>
          </a:ln>
        </p:spPr>
        <p:txBody>
          <a:bodyPr anchorCtr="0" anchor="t" bIns="45700" lIns="91425" rIns="91425" tIns="45700">
            <a:noAutofit/>
          </a:bodyPr>
          <a:lstStyle/>
          <a:p>
            <a:pPr indent="-342900" lvl="0" marL="342900" marR="0" rtl="0" algn="l">
              <a:lnSpc>
                <a:spcPct val="110000"/>
              </a:lnSpc>
              <a:spcBef>
                <a:spcPts val="0"/>
              </a:spcBef>
              <a:spcAft>
                <a:spcPts val="0"/>
              </a:spcAft>
              <a:buSzPct val="25000"/>
              <a:buNone/>
            </a:pPr>
            <a:r>
              <a:rPr b="1" i="0" lang="en-US" sz="1600" u="none" cap="none" strike="noStrike">
                <a:solidFill>
                  <a:schemeClr val="dk1"/>
                </a:solidFill>
                <a:latin typeface="Helvetica Neue"/>
                <a:ea typeface="Helvetica Neue"/>
                <a:cs typeface="Helvetica Neue"/>
                <a:sym typeface="Helvetica Neue"/>
              </a:rPr>
              <a:t>Haley Feck</a:t>
            </a:r>
          </a:p>
          <a:p>
            <a:pPr indent="-342900" lvl="0" marL="342900" marR="0" rtl="0" algn="l">
              <a:lnSpc>
                <a:spcPct val="110000"/>
              </a:lnSpc>
              <a:spcBef>
                <a:spcPts val="420"/>
              </a:spcBef>
              <a:spcAft>
                <a:spcPts val="0"/>
              </a:spcAft>
              <a:buSzPct val="25000"/>
              <a:buNone/>
            </a:pPr>
            <a:r>
              <a:rPr b="1" i="0" lang="en-US" sz="1400" u="none" cap="none" strike="noStrike">
                <a:solidFill>
                  <a:schemeClr val="dk1"/>
                </a:solidFill>
                <a:latin typeface="Helvetica Neue"/>
                <a:ea typeface="Helvetica Neue"/>
                <a:cs typeface="Helvetica Neue"/>
                <a:sym typeface="Helvetica Neue"/>
              </a:rPr>
              <a:t>Student Program Coordinator</a:t>
            </a:r>
          </a:p>
          <a:p>
            <a:pPr indent="-342900" lvl="0" marL="342900" marR="0" rtl="0" algn="l">
              <a:lnSpc>
                <a:spcPct val="110000"/>
              </a:lnSpc>
              <a:spcBef>
                <a:spcPts val="420"/>
              </a:spcBef>
              <a:spcAft>
                <a:spcPts val="0"/>
              </a:spcAft>
              <a:buSzPct val="25000"/>
              <a:buNone/>
            </a:pPr>
            <a:r>
              <a:rPr b="1" i="0" lang="en-US" sz="1400" u="sng" cap="none" strike="noStrike">
                <a:solidFill>
                  <a:schemeClr val="hlink"/>
                </a:solidFill>
                <a:latin typeface="Helvetica Neue"/>
                <a:ea typeface="Helvetica Neue"/>
                <a:cs typeface="Helvetica Neue"/>
                <a:sym typeface="Helvetica Neue"/>
                <a:hlinkClick r:id="rId3"/>
              </a:rPr>
              <a:t>Haley.e.feck@nasa.gov</a:t>
            </a:r>
          </a:p>
          <a:p>
            <a:pPr indent="-342900" lvl="0" marL="342900" marR="0" rtl="0" algn="l">
              <a:lnSpc>
                <a:spcPct val="110000"/>
              </a:lnSpc>
              <a:spcBef>
                <a:spcPts val="420"/>
              </a:spcBef>
              <a:spcAft>
                <a:spcPts val="0"/>
              </a:spcAft>
              <a:buSzPct val="25000"/>
              <a:buNone/>
            </a:pPr>
            <a:r>
              <a:rPr b="1" i="0" lang="en-US" sz="1400" u="none" cap="none" strike="noStrike">
                <a:solidFill>
                  <a:schemeClr val="dk1"/>
                </a:solidFill>
                <a:latin typeface="Helvetica Neue"/>
                <a:ea typeface="Helvetica Neue"/>
                <a:cs typeface="Helvetica Neue"/>
                <a:sym typeface="Helvetica Neue"/>
              </a:rPr>
              <a:t>650-604-1728 </a:t>
            </a:r>
          </a:p>
          <a:p>
            <a:pPr indent="-342900" lvl="0" marL="342900" marR="0" rtl="0" algn="l">
              <a:lnSpc>
                <a:spcPct val="110000"/>
              </a:lnSpc>
              <a:spcBef>
                <a:spcPts val="420"/>
              </a:spcBef>
              <a:spcAft>
                <a:spcPts val="0"/>
              </a:spcAft>
              <a:buSzPct val="25000"/>
              <a:buNone/>
            </a:pPr>
            <a:r>
              <a:rPr b="1" i="0" lang="en-US" sz="1400" u="none" cap="none" strike="noStrike">
                <a:solidFill>
                  <a:schemeClr val="dk1"/>
                </a:solidFill>
                <a:latin typeface="Helvetica Neue"/>
                <a:ea typeface="Helvetica Neue"/>
                <a:cs typeface="Helvetica Neue"/>
                <a:sym typeface="Helvetica Neue"/>
              </a:rPr>
              <a:t>N226 / 205</a:t>
            </a:r>
          </a:p>
          <a:p>
            <a:pPr indent="-342900" lvl="0" marL="342900" marR="0" rtl="0" algn="l">
              <a:lnSpc>
                <a:spcPct val="110000"/>
              </a:lnSpc>
              <a:spcBef>
                <a:spcPts val="420"/>
              </a:spcBef>
              <a:spcAft>
                <a:spcPts val="0"/>
              </a:spcAft>
              <a:buSzPct val="25000"/>
              <a:buNone/>
            </a:pPr>
            <a:r>
              <a:t/>
            </a:r>
            <a:endParaRPr b="1" i="0" sz="1400" u="none" cap="none" strike="noStrike">
              <a:solidFill>
                <a:schemeClr val="dk1"/>
              </a:solidFill>
              <a:latin typeface="Helvetica Neue"/>
              <a:ea typeface="Helvetica Neue"/>
              <a:cs typeface="Helvetica Neue"/>
              <a:sym typeface="Helvetica Neue"/>
            </a:endParaRPr>
          </a:p>
          <a:p>
            <a:pPr indent="-342900" lvl="0" marL="342900" marR="0" rtl="0" algn="l">
              <a:lnSpc>
                <a:spcPct val="110000"/>
              </a:lnSpc>
              <a:spcBef>
                <a:spcPts val="420"/>
              </a:spcBef>
              <a:spcAft>
                <a:spcPts val="0"/>
              </a:spcAft>
              <a:buSzPct val="25000"/>
              <a:buNone/>
            </a:pPr>
            <a:r>
              <a:t/>
            </a:r>
            <a:endParaRPr b="1" i="0" sz="1400" u="none" cap="none" strike="noStrike">
              <a:solidFill>
                <a:schemeClr val="dk1"/>
              </a:solidFill>
              <a:latin typeface="Helvetica Neue"/>
              <a:ea typeface="Helvetica Neue"/>
              <a:cs typeface="Helvetica Neue"/>
              <a:sym typeface="Helvetica Neue"/>
            </a:endParaRPr>
          </a:p>
          <a:p>
            <a:pPr indent="-342900" lvl="0" marL="342900" marR="0" rtl="0" algn="l">
              <a:lnSpc>
                <a:spcPct val="110000"/>
              </a:lnSpc>
              <a:spcBef>
                <a:spcPts val="480"/>
              </a:spcBef>
              <a:spcAft>
                <a:spcPts val="0"/>
              </a:spcAft>
              <a:buSzPct val="25000"/>
              <a:buNone/>
            </a:pPr>
            <a:r>
              <a:rPr b="1" i="0" lang="en-US" sz="1600" u="none" cap="none" strike="noStrike">
                <a:solidFill>
                  <a:schemeClr val="dk1"/>
                </a:solidFill>
                <a:latin typeface="Helvetica Neue"/>
                <a:ea typeface="Helvetica Neue"/>
                <a:cs typeface="Helvetica Neue"/>
                <a:sym typeface="Helvetica Neue"/>
              </a:rPr>
              <a:t>Porsche Parker</a:t>
            </a:r>
          </a:p>
          <a:p>
            <a:pPr indent="-342900" lvl="0" marL="342900" marR="0" rtl="0" algn="l">
              <a:lnSpc>
                <a:spcPct val="110000"/>
              </a:lnSpc>
              <a:spcBef>
                <a:spcPts val="420"/>
              </a:spcBef>
              <a:spcAft>
                <a:spcPts val="0"/>
              </a:spcAft>
              <a:buSzPct val="25000"/>
              <a:buNone/>
            </a:pPr>
            <a:r>
              <a:rPr b="1" i="0" lang="en-US" sz="1400" u="none" cap="none" strike="noStrike">
                <a:solidFill>
                  <a:schemeClr val="dk1"/>
                </a:solidFill>
                <a:latin typeface="Helvetica Neue"/>
                <a:ea typeface="Helvetica Neue"/>
                <a:cs typeface="Helvetica Neue"/>
                <a:sym typeface="Helvetica Neue"/>
              </a:rPr>
              <a:t>NASA International Internships I^2 Coordinator</a:t>
            </a:r>
          </a:p>
          <a:p>
            <a:pPr indent="-342900" lvl="0" marL="342900" marR="0" rtl="0" algn="l">
              <a:lnSpc>
                <a:spcPct val="110000"/>
              </a:lnSpc>
              <a:spcBef>
                <a:spcPts val="420"/>
              </a:spcBef>
              <a:spcAft>
                <a:spcPts val="0"/>
              </a:spcAft>
              <a:buSzPct val="25000"/>
              <a:buNone/>
            </a:pPr>
            <a:r>
              <a:rPr b="1" i="0" lang="en-US" sz="1400" u="none" cap="none" strike="noStrike">
                <a:solidFill>
                  <a:schemeClr val="dk1"/>
                </a:solidFill>
                <a:latin typeface="Helvetica Neue"/>
                <a:ea typeface="Helvetica Neue"/>
                <a:cs typeface="Helvetica Neue"/>
                <a:sym typeface="Helvetica Neue"/>
              </a:rPr>
              <a:t>Porsche.parker@nasa.gov</a:t>
            </a:r>
          </a:p>
          <a:p>
            <a:pPr indent="-342900" lvl="0" marL="342900" marR="0" rtl="0" algn="l">
              <a:lnSpc>
                <a:spcPct val="110000"/>
              </a:lnSpc>
              <a:spcBef>
                <a:spcPts val="420"/>
              </a:spcBef>
              <a:spcAft>
                <a:spcPts val="0"/>
              </a:spcAft>
              <a:buSzPct val="25000"/>
              <a:buNone/>
            </a:pPr>
            <a:r>
              <a:rPr b="1" i="0" lang="en-US" sz="1400" u="none" cap="none" strike="noStrike">
                <a:solidFill>
                  <a:schemeClr val="dk1"/>
                </a:solidFill>
                <a:latin typeface="Helvetica Neue"/>
                <a:ea typeface="Helvetica Neue"/>
                <a:cs typeface="Helvetica Neue"/>
                <a:sym typeface="Helvetica Neue"/>
              </a:rPr>
              <a:t>650-604-2818 </a:t>
            </a:r>
          </a:p>
          <a:p>
            <a:pPr indent="-342900" lvl="0" marL="342900" marR="0" rtl="0" algn="l">
              <a:lnSpc>
                <a:spcPct val="110000"/>
              </a:lnSpc>
              <a:spcBef>
                <a:spcPts val="480"/>
              </a:spcBef>
              <a:spcAft>
                <a:spcPts val="0"/>
              </a:spcAft>
              <a:buSzPct val="25000"/>
              <a:buNone/>
            </a:pPr>
            <a:r>
              <a:t/>
            </a:r>
            <a:endParaRPr b="1" i="0" sz="1600" u="none" cap="none" strike="noStrike">
              <a:solidFill>
                <a:schemeClr val="dk1"/>
              </a:solidFill>
              <a:latin typeface="Helvetica Neue"/>
              <a:ea typeface="Helvetica Neue"/>
              <a:cs typeface="Helvetica Neue"/>
              <a:sym typeface="Helvetica Neue"/>
            </a:endParaRPr>
          </a:p>
          <a:p>
            <a:pPr indent="-342900" lvl="0" marL="342900" marR="0" rtl="0" algn="l">
              <a:lnSpc>
                <a:spcPct val="110000"/>
              </a:lnSpc>
              <a:spcBef>
                <a:spcPts val="480"/>
              </a:spcBef>
              <a:spcAft>
                <a:spcPts val="0"/>
              </a:spcAft>
              <a:buSzPct val="25000"/>
              <a:buNone/>
            </a:pPr>
            <a:r>
              <a:t/>
            </a:r>
            <a:endParaRPr b="1" i="0" sz="1600" u="none" cap="none" strike="noStrike">
              <a:solidFill>
                <a:schemeClr val="dk1"/>
              </a:solidFill>
              <a:latin typeface="Helvetica Neue"/>
              <a:ea typeface="Helvetica Neue"/>
              <a:cs typeface="Helvetica Neue"/>
              <a:sym typeface="Helvetica Neue"/>
            </a:endParaRPr>
          </a:p>
          <a:p>
            <a:pPr indent="-342900" lvl="0" marL="342900" marR="0" rtl="0" algn="l">
              <a:lnSpc>
                <a:spcPct val="110000"/>
              </a:lnSpc>
              <a:spcBef>
                <a:spcPts val="480"/>
              </a:spcBef>
              <a:spcAft>
                <a:spcPts val="0"/>
              </a:spcAft>
              <a:buSzPct val="25000"/>
              <a:buNone/>
            </a:pPr>
            <a:r>
              <a:rPr b="1" i="0" lang="en-US" sz="1600" u="none" cap="none" strike="noStrike">
                <a:solidFill>
                  <a:schemeClr val="dk1"/>
                </a:solidFill>
                <a:latin typeface="Helvetica Neue"/>
                <a:ea typeface="Helvetica Neue"/>
                <a:cs typeface="Helvetica Neue"/>
                <a:sym typeface="Helvetica Neue"/>
              </a:rPr>
              <a:t>Nicole Medenilla</a:t>
            </a:r>
          </a:p>
          <a:p>
            <a:pPr indent="-342900" lvl="0" marL="342900" marR="0" rtl="0" algn="l">
              <a:lnSpc>
                <a:spcPct val="110000"/>
              </a:lnSpc>
              <a:spcBef>
                <a:spcPts val="420"/>
              </a:spcBef>
              <a:spcAft>
                <a:spcPts val="0"/>
              </a:spcAft>
              <a:buSzPct val="25000"/>
              <a:buNone/>
            </a:pPr>
            <a:r>
              <a:rPr b="1" i="0" lang="en-US" sz="1400" u="none" cap="none" strike="noStrike">
                <a:solidFill>
                  <a:schemeClr val="dk1"/>
                </a:solidFill>
                <a:latin typeface="Helvetica Neue"/>
                <a:ea typeface="Helvetica Neue"/>
                <a:cs typeface="Helvetica Neue"/>
                <a:sym typeface="Helvetica Neue"/>
              </a:rPr>
              <a:t>Education Program Assistant</a:t>
            </a:r>
          </a:p>
          <a:p>
            <a:pPr indent="-342900" lvl="0" marL="342900" marR="0" rtl="0" algn="l">
              <a:lnSpc>
                <a:spcPct val="110000"/>
              </a:lnSpc>
              <a:spcBef>
                <a:spcPts val="420"/>
              </a:spcBef>
              <a:spcAft>
                <a:spcPts val="0"/>
              </a:spcAft>
              <a:buSzPct val="25000"/>
              <a:buNone/>
            </a:pPr>
            <a:r>
              <a:rPr b="1" i="0" lang="en-US" sz="1400" u="sng" cap="none" strike="noStrike">
                <a:solidFill>
                  <a:schemeClr val="hlink"/>
                </a:solidFill>
                <a:latin typeface="Helvetica Neue"/>
                <a:ea typeface="Helvetica Neue"/>
                <a:cs typeface="Helvetica Neue"/>
                <a:sym typeface="Helvetica Neue"/>
                <a:hlinkClick r:id="rId4"/>
              </a:rPr>
              <a:t>Nicole.e.Medenilla@nasa.gov</a:t>
            </a:r>
          </a:p>
          <a:p>
            <a:pPr indent="-342900" lvl="0" marL="342900" marR="0" rtl="0" algn="l">
              <a:lnSpc>
                <a:spcPct val="110000"/>
              </a:lnSpc>
              <a:spcBef>
                <a:spcPts val="420"/>
              </a:spcBef>
              <a:spcAft>
                <a:spcPts val="0"/>
              </a:spcAft>
              <a:buSzPct val="25000"/>
              <a:buNone/>
            </a:pPr>
            <a:r>
              <a:rPr b="1" i="0" lang="en-US" sz="1400" u="none" cap="none" strike="noStrike">
                <a:solidFill>
                  <a:schemeClr val="dk1"/>
                </a:solidFill>
                <a:latin typeface="Helvetica Neue"/>
                <a:ea typeface="Helvetica Neue"/>
                <a:cs typeface="Helvetica Neue"/>
                <a:sym typeface="Helvetica Neue"/>
              </a:rPr>
              <a:t>650.604.4840</a:t>
            </a:r>
          </a:p>
          <a:p>
            <a:pPr indent="-342900" lvl="0" marL="342900" marR="0" rtl="0" algn="l">
              <a:lnSpc>
                <a:spcPct val="110000"/>
              </a:lnSpc>
              <a:spcBef>
                <a:spcPts val="420"/>
              </a:spcBef>
              <a:spcAft>
                <a:spcPts val="0"/>
              </a:spcAft>
              <a:buSzPct val="25000"/>
              <a:buNone/>
            </a:pPr>
            <a:r>
              <a:rPr b="1" i="0" lang="en-US" sz="1400" u="none" cap="none" strike="noStrike">
                <a:solidFill>
                  <a:schemeClr val="dk1"/>
                </a:solidFill>
                <a:latin typeface="Helvetica Neue"/>
                <a:ea typeface="Helvetica Neue"/>
                <a:cs typeface="Helvetica Neue"/>
                <a:sym typeface="Helvetica Neue"/>
              </a:rPr>
              <a:t>N226 / 222</a:t>
            </a:r>
          </a:p>
          <a:p>
            <a:pPr indent="-342900" lvl="0" marL="342900" marR="0" rtl="0" algn="l">
              <a:lnSpc>
                <a:spcPct val="110000"/>
              </a:lnSpc>
              <a:spcBef>
                <a:spcPts val="480"/>
              </a:spcBef>
              <a:spcAft>
                <a:spcPts val="0"/>
              </a:spcAft>
              <a:buSzPct val="25000"/>
              <a:buNone/>
            </a:pPr>
            <a:r>
              <a:t/>
            </a:r>
            <a:endParaRPr b="1" i="0" sz="1600" u="none" cap="none" strike="noStrike">
              <a:solidFill>
                <a:schemeClr val="dk1"/>
              </a:solidFill>
              <a:latin typeface="Helvetica Neue"/>
              <a:ea typeface="Helvetica Neue"/>
              <a:cs typeface="Helvetica Neue"/>
              <a:sym typeface="Helvetica Neue"/>
            </a:endParaRPr>
          </a:p>
        </p:txBody>
      </p:sp>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59" name="Shape 1059"/>
        <p:cNvGrpSpPr/>
        <p:nvPr/>
      </p:nvGrpSpPr>
      <p:grpSpPr>
        <a:xfrm>
          <a:off x="0" y="0"/>
          <a:ext cx="0" cy="0"/>
          <a:chOff x="0" y="0"/>
          <a:chExt cx="0" cy="0"/>
        </a:xfrm>
      </p:grpSpPr>
      <p:sp>
        <p:nvSpPr>
          <p:cNvPr id="1060" name="Shape 1060"/>
          <p:cNvSpPr txBox="1"/>
          <p:nvPr>
            <p:ph type="title"/>
          </p:nvPr>
        </p:nvSpPr>
        <p:spPr>
          <a:xfrm>
            <a:off x="685800" y="1304108"/>
            <a:ext cx="7772400" cy="1143000"/>
          </a:xfrm>
          <a:prstGeom prst="rect">
            <a:avLst/>
          </a:prstGeom>
          <a:noFill/>
          <a:ln>
            <a:noFill/>
          </a:ln>
        </p:spPr>
        <p:txBody>
          <a:bodyPr anchorCtr="0" anchor="ctr" bIns="45700" lIns="91425" rIns="91425" tIns="45700">
            <a:noAutofit/>
          </a:bodyPr>
          <a:lstStyle/>
          <a:p>
            <a:pPr indent="0" lvl="0" marL="0" marR="0" rtl="0" algn="l">
              <a:spcBef>
                <a:spcPts val="0"/>
              </a:spcBef>
              <a:spcAft>
                <a:spcPts val="0"/>
              </a:spcAft>
              <a:buSzPct val="25000"/>
              <a:buNone/>
            </a:pPr>
            <a:r>
              <a:rPr b="0" i="0" lang="en-US" sz="3100" u="none" cap="none" strike="noStrike">
                <a:solidFill>
                  <a:srgbClr val="333399"/>
                </a:solidFill>
                <a:latin typeface="Helvetica Neue"/>
                <a:ea typeface="Helvetica Neue"/>
                <a:cs typeface="Helvetica Neue"/>
                <a:sym typeface="Helvetica Neue"/>
              </a:rPr>
              <a:t>Expecations</a:t>
            </a:r>
          </a:p>
        </p:txBody>
      </p:sp>
      <p:sp>
        <p:nvSpPr>
          <p:cNvPr id="1061" name="Shape 1061"/>
          <p:cNvSpPr txBox="1"/>
          <p:nvPr>
            <p:ph idx="1" type="body"/>
          </p:nvPr>
        </p:nvSpPr>
        <p:spPr>
          <a:xfrm>
            <a:off x="685800" y="2286000"/>
            <a:ext cx="7772400" cy="4114800"/>
          </a:xfrm>
          <a:prstGeom prst="rect">
            <a:avLst/>
          </a:prstGeom>
          <a:noFill/>
          <a:ln>
            <a:noFill/>
          </a:ln>
        </p:spPr>
        <p:txBody>
          <a:bodyPr anchorCtr="0" anchor="t" bIns="45700" lIns="91425" rIns="91425" tIns="45700">
            <a:noAutofit/>
          </a:bodyPr>
          <a:lstStyle/>
          <a:p>
            <a:pPr indent="-342900" lvl="0" marL="342900" marR="0" rtl="0" algn="l">
              <a:lnSpc>
                <a:spcPct val="110000"/>
              </a:lnSpc>
              <a:spcBef>
                <a:spcPts val="0"/>
              </a:spcBef>
              <a:spcAft>
                <a:spcPts val="0"/>
              </a:spcAft>
              <a:buClr>
                <a:schemeClr val="dk1"/>
              </a:buClr>
              <a:buSzPct val="100000"/>
              <a:buFont typeface="Arial"/>
              <a:buChar char="•"/>
            </a:pPr>
            <a:r>
              <a:rPr b="1" i="0" lang="en-US" sz="1600" u="none" cap="none" strike="noStrike">
                <a:solidFill>
                  <a:schemeClr val="dk1"/>
                </a:solidFill>
                <a:latin typeface="Helvetica Neue"/>
                <a:ea typeface="Helvetica Neue"/>
                <a:cs typeface="Helvetica Neue"/>
                <a:sym typeface="Helvetica Neue"/>
              </a:rPr>
              <a:t>Preliminary internship plan</a:t>
            </a:r>
          </a:p>
          <a:p>
            <a:pPr indent="-285750" lvl="1" marL="742950" marR="0" rtl="0" algn="l">
              <a:spcBef>
                <a:spcPts val="360"/>
              </a:spcBef>
              <a:spcAft>
                <a:spcPts val="0"/>
              </a:spcAft>
              <a:buClr>
                <a:schemeClr val="dk1"/>
              </a:buClr>
              <a:buSzPct val="100000"/>
              <a:buFont typeface="Arial"/>
              <a:buChar char="•"/>
            </a:pPr>
            <a:r>
              <a:rPr b="0" i="0" lang="en-US" sz="1200" u="none" cap="none" strike="noStrike">
                <a:solidFill>
                  <a:schemeClr val="dk1"/>
                </a:solidFill>
                <a:latin typeface="Helvetica Neue"/>
                <a:ea typeface="Helvetica Neue"/>
                <a:cs typeface="Helvetica Neue"/>
                <a:sym typeface="Helvetica Neue"/>
              </a:rPr>
              <a:t>Due Friday, January 13</a:t>
            </a:r>
            <a:r>
              <a:rPr b="0" baseline="30000" i="0" lang="en-US" sz="1200" u="none" cap="none" strike="noStrike">
                <a:solidFill>
                  <a:schemeClr val="dk1"/>
                </a:solidFill>
                <a:latin typeface="Helvetica Neue"/>
                <a:ea typeface="Helvetica Neue"/>
                <a:cs typeface="Helvetica Neue"/>
                <a:sym typeface="Helvetica Neue"/>
              </a:rPr>
              <a:t>th</a:t>
            </a:r>
          </a:p>
          <a:p>
            <a:pPr indent="-285750" lvl="1" marL="742950" marR="0" rtl="0" algn="l">
              <a:spcBef>
                <a:spcPts val="360"/>
              </a:spcBef>
              <a:spcAft>
                <a:spcPts val="0"/>
              </a:spcAft>
              <a:buClr>
                <a:schemeClr val="dk1"/>
              </a:buClr>
              <a:buSzPct val="100000"/>
              <a:buFont typeface="Arial"/>
              <a:buChar char="•"/>
            </a:pPr>
            <a:r>
              <a:rPr b="0" i="0" lang="en-US" sz="1200" u="none" cap="none" strike="noStrike">
                <a:solidFill>
                  <a:schemeClr val="dk1"/>
                </a:solidFill>
                <a:latin typeface="Helvetica Neue"/>
                <a:ea typeface="Helvetica Neue"/>
                <a:cs typeface="Helvetica Neue"/>
                <a:sym typeface="Helvetica Neue"/>
              </a:rPr>
              <a:t>E-mail to Haley</a:t>
            </a:r>
          </a:p>
          <a:p>
            <a:pPr indent="-342900" lvl="0" marL="342900" marR="0" rtl="0" algn="l">
              <a:lnSpc>
                <a:spcPct val="110000"/>
              </a:lnSpc>
              <a:spcBef>
                <a:spcPts val="480"/>
              </a:spcBef>
              <a:spcAft>
                <a:spcPts val="0"/>
              </a:spcAft>
              <a:buClr>
                <a:schemeClr val="dk1"/>
              </a:buClr>
              <a:buSzPct val="100000"/>
              <a:buFont typeface="Arial"/>
              <a:buChar char="•"/>
            </a:pPr>
            <a:r>
              <a:rPr b="1" i="0" lang="en-US" sz="1600" u="none" cap="none" strike="noStrike">
                <a:solidFill>
                  <a:schemeClr val="dk1"/>
                </a:solidFill>
                <a:latin typeface="Helvetica Neue"/>
                <a:ea typeface="Helvetica Neue"/>
                <a:cs typeface="Helvetica Neue"/>
                <a:sym typeface="Helvetica Neue"/>
              </a:rPr>
              <a:t>Weekly hour log</a:t>
            </a:r>
          </a:p>
          <a:p>
            <a:pPr indent="-285750" lvl="1" marL="742950" marR="0" rtl="0" algn="l">
              <a:spcBef>
                <a:spcPts val="360"/>
              </a:spcBef>
              <a:spcAft>
                <a:spcPts val="0"/>
              </a:spcAft>
              <a:buClr>
                <a:schemeClr val="dk1"/>
              </a:buClr>
              <a:buSzPct val="100000"/>
              <a:buFont typeface="Arial"/>
              <a:buChar char="•"/>
            </a:pPr>
            <a:r>
              <a:rPr b="0" i="0" lang="en-US" sz="1200" u="none" cap="none" strike="noStrike">
                <a:solidFill>
                  <a:schemeClr val="dk1"/>
                </a:solidFill>
                <a:latin typeface="Helvetica Neue"/>
                <a:ea typeface="Helvetica Neue"/>
                <a:cs typeface="Helvetica Neue"/>
                <a:sym typeface="Helvetica Neue"/>
              </a:rPr>
              <a:t>Turn in to N226 / 205 or scan and e-mail by end of the day on Friday</a:t>
            </a:r>
          </a:p>
          <a:p>
            <a:pPr indent="-342900" lvl="0" marL="342900" marR="0" rtl="0" algn="l">
              <a:lnSpc>
                <a:spcPct val="110000"/>
              </a:lnSpc>
              <a:spcBef>
                <a:spcPts val="480"/>
              </a:spcBef>
              <a:spcAft>
                <a:spcPts val="0"/>
              </a:spcAft>
              <a:buClr>
                <a:schemeClr val="dk1"/>
              </a:buClr>
              <a:buSzPct val="100000"/>
              <a:buFont typeface="Arial"/>
              <a:buChar char="•"/>
            </a:pPr>
            <a:r>
              <a:rPr b="1" i="0" lang="en-US" sz="1600" u="none" cap="none" strike="noStrike">
                <a:solidFill>
                  <a:schemeClr val="dk1"/>
                </a:solidFill>
                <a:latin typeface="Helvetica Neue"/>
                <a:ea typeface="Helvetica Neue"/>
                <a:cs typeface="Helvetica Neue"/>
                <a:sym typeface="Helvetica Neue"/>
              </a:rPr>
              <a:t>Poster presentation and abstract</a:t>
            </a:r>
          </a:p>
          <a:p>
            <a:pPr indent="-285750" lvl="1" marL="742950" marR="0" rtl="0" algn="l">
              <a:spcBef>
                <a:spcPts val="360"/>
              </a:spcBef>
              <a:spcAft>
                <a:spcPts val="0"/>
              </a:spcAft>
              <a:buClr>
                <a:schemeClr val="dk1"/>
              </a:buClr>
              <a:buSzPct val="100000"/>
              <a:buFont typeface="Arial"/>
              <a:buChar char="•"/>
            </a:pPr>
            <a:r>
              <a:rPr b="0" i="0" lang="en-US" sz="1200" u="none" cap="none" strike="noStrike">
                <a:solidFill>
                  <a:schemeClr val="dk1"/>
                </a:solidFill>
                <a:latin typeface="Helvetica Neue"/>
                <a:ea typeface="Helvetica Neue"/>
                <a:cs typeface="Helvetica Neue"/>
                <a:sym typeface="Helvetica Neue"/>
              </a:rPr>
              <a:t>Poster session: last week of internship</a:t>
            </a:r>
          </a:p>
          <a:p>
            <a:pPr indent="-285750" lvl="1" marL="742950" marR="0" rtl="0" algn="l">
              <a:spcBef>
                <a:spcPts val="360"/>
              </a:spcBef>
              <a:spcAft>
                <a:spcPts val="0"/>
              </a:spcAft>
              <a:buClr>
                <a:schemeClr val="dk1"/>
              </a:buClr>
              <a:buSzPct val="100000"/>
              <a:buFont typeface="Arial"/>
              <a:buChar char="•"/>
            </a:pPr>
            <a:r>
              <a:rPr b="0" i="0" lang="en-US" sz="1200" u="none" cap="none" strike="noStrike">
                <a:solidFill>
                  <a:schemeClr val="dk1"/>
                </a:solidFill>
                <a:latin typeface="Helvetica Neue"/>
                <a:ea typeface="Helvetica Neue"/>
                <a:cs typeface="Helvetica Neue"/>
                <a:sym typeface="Helvetica Neue"/>
              </a:rPr>
              <a:t>Posters and abstracts due a couple weeks before</a:t>
            </a:r>
          </a:p>
          <a:p>
            <a:pPr indent="-285750" lvl="1" marL="742950" marR="0" rtl="0" algn="l">
              <a:spcBef>
                <a:spcPts val="360"/>
              </a:spcBef>
              <a:spcAft>
                <a:spcPts val="0"/>
              </a:spcAft>
              <a:buClr>
                <a:schemeClr val="dk1"/>
              </a:buClr>
              <a:buSzPct val="100000"/>
              <a:buFont typeface="Arial"/>
              <a:buChar char="•"/>
            </a:pPr>
            <a:r>
              <a:rPr b="0" i="0" lang="en-US" sz="1200" u="none" cap="none" strike="noStrike">
                <a:solidFill>
                  <a:schemeClr val="dk1"/>
                </a:solidFill>
                <a:latin typeface="Helvetica Neue"/>
                <a:ea typeface="Helvetica Neue"/>
                <a:cs typeface="Helvetica Neue"/>
                <a:sym typeface="Helvetica Neue"/>
              </a:rPr>
              <a:t>Year-longs: participate in summer session</a:t>
            </a:r>
          </a:p>
          <a:p>
            <a:pPr indent="-342900" lvl="0" marL="342900" marR="0" rtl="0" algn="l">
              <a:lnSpc>
                <a:spcPct val="110000"/>
              </a:lnSpc>
              <a:spcBef>
                <a:spcPts val="480"/>
              </a:spcBef>
              <a:spcAft>
                <a:spcPts val="0"/>
              </a:spcAft>
              <a:buClr>
                <a:schemeClr val="dk1"/>
              </a:buClr>
              <a:buSzPct val="100000"/>
              <a:buFont typeface="Arial"/>
              <a:buChar char="•"/>
            </a:pPr>
            <a:r>
              <a:rPr b="1" i="0" lang="en-US" sz="1600" u="none" cap="none" strike="noStrike">
                <a:solidFill>
                  <a:schemeClr val="dk1"/>
                </a:solidFill>
                <a:latin typeface="Helvetica Neue"/>
                <a:ea typeface="Helvetica Neue"/>
                <a:cs typeface="Helvetica Neue"/>
                <a:sym typeface="Helvetica Neue"/>
              </a:rPr>
              <a:t>Turn in today:</a:t>
            </a:r>
          </a:p>
          <a:p>
            <a:pPr indent="-285750" lvl="1" marL="742950" marR="0" rtl="0" algn="l">
              <a:spcBef>
                <a:spcPts val="360"/>
              </a:spcBef>
              <a:spcAft>
                <a:spcPts val="0"/>
              </a:spcAft>
              <a:buClr>
                <a:schemeClr val="dk1"/>
              </a:buClr>
              <a:buSzPct val="100000"/>
              <a:buFont typeface="Arial"/>
              <a:buChar char="•"/>
            </a:pPr>
            <a:r>
              <a:rPr b="0" i="0" lang="en-US" sz="1200" u="none" cap="none" strike="noStrike">
                <a:solidFill>
                  <a:schemeClr val="dk1"/>
                </a:solidFill>
                <a:latin typeface="Helvetica Neue"/>
                <a:ea typeface="Helvetica Neue"/>
                <a:cs typeface="Helvetica Neue"/>
                <a:sym typeface="Helvetica Neue"/>
              </a:rPr>
              <a:t>Non-Disclosure Agreement </a:t>
            </a:r>
          </a:p>
          <a:p>
            <a:pPr indent="-285750" lvl="1" marL="742950" marR="0" rtl="0" algn="l">
              <a:spcBef>
                <a:spcPts val="360"/>
              </a:spcBef>
              <a:spcAft>
                <a:spcPts val="0"/>
              </a:spcAft>
              <a:buClr>
                <a:schemeClr val="dk1"/>
              </a:buClr>
              <a:buSzPct val="100000"/>
              <a:buFont typeface="Arial"/>
              <a:buChar char="•"/>
            </a:pPr>
            <a:r>
              <a:rPr b="0" i="0" lang="en-US" sz="1200" u="none" cap="none" strike="noStrike">
                <a:solidFill>
                  <a:schemeClr val="dk1"/>
                </a:solidFill>
                <a:latin typeface="Helvetica Neue"/>
                <a:ea typeface="Helvetica Neue"/>
                <a:cs typeface="Helvetica Neue"/>
                <a:sym typeface="Helvetica Neue"/>
              </a:rPr>
              <a:t>Locator Information and Emergency Contact</a:t>
            </a:r>
          </a:p>
          <a:p>
            <a:pPr indent="-285750" lvl="1" marL="742950" marR="0" rtl="0" algn="l">
              <a:spcBef>
                <a:spcPts val="360"/>
              </a:spcBef>
              <a:spcAft>
                <a:spcPts val="0"/>
              </a:spcAft>
              <a:buClr>
                <a:schemeClr val="dk1"/>
              </a:buClr>
              <a:buSzPct val="100000"/>
              <a:buFont typeface="Arial"/>
              <a:buChar char="•"/>
            </a:pPr>
            <a:r>
              <a:rPr b="0" i="0" lang="en-US" sz="1200" u="none" cap="none" strike="noStrike">
                <a:solidFill>
                  <a:schemeClr val="dk1"/>
                </a:solidFill>
                <a:latin typeface="Helvetica Neue"/>
                <a:ea typeface="Helvetica Neue"/>
                <a:cs typeface="Helvetica Neue"/>
                <a:sym typeface="Helvetica Neue"/>
              </a:rPr>
              <a:t>Consent, release, hold harmless and authorization to reproduce physical likeness</a:t>
            </a:r>
          </a:p>
          <a:p>
            <a:pPr indent="-285750" lvl="1" marL="742950" marR="0" rtl="0" algn="l">
              <a:spcBef>
                <a:spcPts val="360"/>
              </a:spcBef>
              <a:spcAft>
                <a:spcPts val="0"/>
              </a:spcAft>
              <a:buClr>
                <a:schemeClr val="dk1"/>
              </a:buClr>
              <a:buSzPct val="100000"/>
              <a:buFont typeface="Arial"/>
              <a:buNone/>
            </a:pPr>
            <a:r>
              <a:t/>
            </a:r>
            <a:endParaRPr b="0" i="0" sz="1200" u="none" cap="none" strike="noStrike">
              <a:solidFill>
                <a:schemeClr val="dk1"/>
              </a:solidFill>
              <a:latin typeface="Helvetica Neue"/>
              <a:ea typeface="Helvetica Neue"/>
              <a:cs typeface="Helvetica Neue"/>
              <a:sym typeface="Helvetica Neue"/>
            </a:endParaRPr>
          </a:p>
          <a:p>
            <a:pPr indent="-285750" lvl="1" marL="742950" marR="0" rtl="0" algn="l">
              <a:spcBef>
                <a:spcPts val="360"/>
              </a:spcBef>
              <a:spcAft>
                <a:spcPts val="0"/>
              </a:spcAft>
              <a:buClr>
                <a:schemeClr val="dk1"/>
              </a:buClr>
              <a:buSzPct val="100000"/>
              <a:buFont typeface="Arial"/>
              <a:buChar char="•"/>
            </a:pPr>
            <a:r>
              <a:rPr b="0" i="0" lang="en-US" sz="1200" u="none" cap="none" strike="noStrike">
                <a:solidFill>
                  <a:schemeClr val="dk1"/>
                </a:solidFill>
                <a:latin typeface="Helvetica Neue"/>
                <a:ea typeface="Helvetica Neue"/>
                <a:cs typeface="Helvetica Neue"/>
                <a:sym typeface="Helvetica Neue"/>
              </a:rPr>
              <a:t>http://new2nasa.wikispaces.com/</a:t>
            </a:r>
          </a:p>
          <a:p>
            <a:pPr indent="-342900" lvl="0" marL="342900" marR="0" rtl="0" algn="l">
              <a:lnSpc>
                <a:spcPct val="110000"/>
              </a:lnSpc>
              <a:spcBef>
                <a:spcPts val="480"/>
              </a:spcBef>
              <a:spcAft>
                <a:spcPts val="0"/>
              </a:spcAft>
              <a:buClr>
                <a:schemeClr val="dk1"/>
              </a:buClr>
              <a:buSzPct val="100000"/>
              <a:buFont typeface="Arial"/>
              <a:buNone/>
            </a:pPr>
            <a:r>
              <a:t/>
            </a:r>
            <a:endParaRPr b="1" i="0" sz="1600" u="none" cap="none" strike="noStrike">
              <a:solidFill>
                <a:schemeClr val="dk1"/>
              </a:solidFill>
              <a:latin typeface="Helvetica Neue"/>
              <a:ea typeface="Helvetica Neue"/>
              <a:cs typeface="Helvetica Neue"/>
              <a:sym typeface="Helvetica Neue"/>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34" name="Shape 434"/>
        <p:cNvGrpSpPr/>
        <p:nvPr/>
      </p:nvGrpSpPr>
      <p:grpSpPr>
        <a:xfrm>
          <a:off x="0" y="0"/>
          <a:ext cx="0" cy="0"/>
          <a:chOff x="0" y="0"/>
          <a:chExt cx="0" cy="0"/>
        </a:xfrm>
      </p:grpSpPr>
      <p:pic>
        <p:nvPicPr>
          <p:cNvPr descr="http://cravedfw.files.wordpress.com/2011/11/beers.jpg" id="435" name="Shape 435"/>
          <p:cNvPicPr preferRelativeResize="0"/>
          <p:nvPr/>
        </p:nvPicPr>
        <p:blipFill rotWithShape="1">
          <a:blip r:embed="rId3">
            <a:alphaModFix/>
          </a:blip>
          <a:srcRect b="0" l="10364" r="6727" t="0"/>
          <a:stretch/>
        </p:blipFill>
        <p:spPr>
          <a:xfrm>
            <a:off x="0" y="0"/>
            <a:ext cx="9144000" cy="6858000"/>
          </a:xfrm>
          <a:prstGeom prst="rect">
            <a:avLst/>
          </a:prstGeom>
          <a:noFill/>
          <a:ln>
            <a:noFill/>
          </a:ln>
        </p:spPr>
      </p:pic>
      <p:sp>
        <p:nvSpPr>
          <p:cNvPr id="436" name="Shape 436"/>
          <p:cNvSpPr txBox="1"/>
          <p:nvPr>
            <p:ph type="title"/>
          </p:nvPr>
        </p:nvSpPr>
        <p:spPr>
          <a:xfrm>
            <a:off x="457200" y="0"/>
            <a:ext cx="8229600" cy="1143000"/>
          </a:xfrm>
          <a:prstGeom prst="rect">
            <a:avLst/>
          </a:prstGeom>
          <a:noFill/>
          <a:ln>
            <a:noFill/>
          </a:ln>
        </p:spPr>
        <p:txBody>
          <a:bodyPr anchorCtr="0" anchor="ctr" bIns="45700" lIns="91425" rIns="91425" tIns="45700">
            <a:noAutofit/>
          </a:bodyPr>
          <a:lstStyle/>
          <a:p>
            <a:pPr indent="0" lvl="0" marL="0" marR="0" rtl="0" algn="ctr">
              <a:spcBef>
                <a:spcPts val="0"/>
              </a:spcBef>
              <a:buClr>
                <a:schemeClr val="dk1"/>
              </a:buClr>
              <a:buSzPct val="25000"/>
              <a:buFont typeface="Calibri"/>
              <a:buNone/>
            </a:pPr>
            <a:r>
              <a:rPr b="0" i="0" lang="en-US" sz="4400" u="none" cap="none" strike="noStrike">
                <a:solidFill>
                  <a:schemeClr val="dk1"/>
                </a:solidFill>
                <a:latin typeface="Calibri"/>
                <a:ea typeface="Calibri"/>
                <a:cs typeface="Calibri"/>
                <a:sym typeface="Calibri"/>
              </a:rPr>
              <a:t>Happy Hours &amp; Center-wide Events</a:t>
            </a:r>
          </a:p>
        </p:txBody>
      </p:sp>
      <p:sp>
        <p:nvSpPr>
          <p:cNvPr id="437" name="Shape 437"/>
          <p:cNvSpPr txBox="1"/>
          <p:nvPr>
            <p:ph idx="1" type="body"/>
          </p:nvPr>
        </p:nvSpPr>
        <p:spPr>
          <a:xfrm>
            <a:off x="457200" y="990600"/>
            <a:ext cx="8229600" cy="5867400"/>
          </a:xfrm>
          <a:prstGeom prst="rect">
            <a:avLst/>
          </a:prstGeom>
          <a:noFill/>
          <a:ln>
            <a:noFill/>
          </a:ln>
        </p:spPr>
        <p:txBody>
          <a:bodyPr anchorCtr="0" anchor="t" bIns="45700" lIns="91425" rIns="91425" tIns="45700">
            <a:noAutofit/>
          </a:bodyPr>
          <a:lstStyle/>
          <a:p>
            <a:pPr indent="-342900" lvl="0" marL="342900" marR="0" rtl="0" algn="l">
              <a:spcBef>
                <a:spcPts val="0"/>
              </a:spcBef>
              <a:spcAft>
                <a:spcPts val="0"/>
              </a:spcAft>
              <a:buClr>
                <a:schemeClr val="dk1"/>
              </a:buClr>
              <a:buSzPct val="100000"/>
              <a:buFont typeface="Arial"/>
              <a:buChar char="•"/>
            </a:pPr>
            <a:r>
              <a:rPr b="0" i="0" lang="en-US" sz="3200" u="none" cap="none" strike="noStrike">
                <a:solidFill>
                  <a:schemeClr val="dk1"/>
                </a:solidFill>
                <a:latin typeface="Calibri"/>
                <a:ea typeface="Calibri"/>
                <a:cs typeface="Calibri"/>
                <a:sym typeface="Calibri"/>
              </a:rPr>
              <a:t>Free Food, $1 Soda/coffee, $2 Beer/Wine</a:t>
            </a:r>
          </a:p>
          <a:p>
            <a:pPr indent="-285750" lvl="1" marL="742950" marR="0" rtl="0" algn="l">
              <a:spcBef>
                <a:spcPts val="560"/>
              </a:spcBef>
              <a:spcAft>
                <a:spcPts val="0"/>
              </a:spcAft>
              <a:buClr>
                <a:schemeClr val="dk1"/>
              </a:buClr>
              <a:buSzPct val="100000"/>
              <a:buFont typeface="Arial"/>
              <a:buChar char="–"/>
            </a:pPr>
            <a:r>
              <a:rPr b="0" i="0" lang="en-US" sz="2800" u="none" cap="none" strike="noStrike">
                <a:solidFill>
                  <a:schemeClr val="dk1"/>
                </a:solidFill>
                <a:latin typeface="Calibri"/>
                <a:ea typeface="Calibri"/>
                <a:cs typeface="Calibri"/>
                <a:sym typeface="Calibri"/>
              </a:rPr>
              <a:t>January 18</a:t>
            </a:r>
          </a:p>
          <a:p>
            <a:pPr indent="-285750" lvl="1" marL="742950" marR="0" rtl="0" algn="l">
              <a:spcBef>
                <a:spcPts val="560"/>
              </a:spcBef>
              <a:spcAft>
                <a:spcPts val="0"/>
              </a:spcAft>
              <a:buClr>
                <a:schemeClr val="dk1"/>
              </a:buClr>
              <a:buSzPct val="100000"/>
              <a:buFont typeface="Arial"/>
              <a:buChar char="–"/>
            </a:pPr>
            <a:r>
              <a:rPr b="0" i="0" lang="en-US" sz="2800" u="none" cap="none" strike="noStrike">
                <a:solidFill>
                  <a:schemeClr val="dk1"/>
                </a:solidFill>
                <a:latin typeface="Calibri"/>
                <a:ea typeface="Calibri"/>
                <a:cs typeface="Calibri"/>
                <a:sym typeface="Calibri"/>
              </a:rPr>
              <a:t>February 15</a:t>
            </a:r>
          </a:p>
          <a:p>
            <a:pPr indent="-285750" lvl="1" marL="742950" marR="0" rtl="0" algn="l">
              <a:spcBef>
                <a:spcPts val="560"/>
              </a:spcBef>
              <a:spcAft>
                <a:spcPts val="0"/>
              </a:spcAft>
              <a:buClr>
                <a:schemeClr val="dk1"/>
              </a:buClr>
              <a:buSzPct val="100000"/>
              <a:buFont typeface="Arial"/>
              <a:buChar char="–"/>
            </a:pPr>
            <a:r>
              <a:rPr b="0" i="0" lang="en-US" sz="2800" u="none" cap="none" strike="noStrike">
                <a:solidFill>
                  <a:schemeClr val="dk1"/>
                </a:solidFill>
                <a:latin typeface="Calibri"/>
                <a:ea typeface="Calibri"/>
                <a:cs typeface="Calibri"/>
                <a:sym typeface="Calibri"/>
              </a:rPr>
              <a:t>March 15</a:t>
            </a:r>
          </a:p>
          <a:p>
            <a:pPr indent="-285750" lvl="1" marL="742950" marR="0" rtl="0" algn="l">
              <a:spcBef>
                <a:spcPts val="560"/>
              </a:spcBef>
              <a:spcAft>
                <a:spcPts val="0"/>
              </a:spcAft>
              <a:buClr>
                <a:schemeClr val="dk1"/>
              </a:buClr>
              <a:buSzPct val="100000"/>
              <a:buFont typeface="Arial"/>
              <a:buChar char="–"/>
            </a:pPr>
            <a:r>
              <a:rPr b="0" i="0" lang="en-US" sz="2800" u="none" cap="none" strike="noStrike">
                <a:solidFill>
                  <a:schemeClr val="dk1"/>
                </a:solidFill>
                <a:latin typeface="Calibri"/>
                <a:ea typeface="Calibri"/>
                <a:cs typeface="Calibri"/>
                <a:sym typeface="Calibri"/>
              </a:rPr>
              <a:t>April 12</a:t>
            </a:r>
          </a:p>
          <a:p>
            <a:pPr indent="-342900" lvl="0" marL="342900" marR="0" rtl="0" algn="l">
              <a:spcBef>
                <a:spcPts val="640"/>
              </a:spcBef>
              <a:spcAft>
                <a:spcPts val="0"/>
              </a:spcAft>
              <a:buClr>
                <a:schemeClr val="dk1"/>
              </a:buClr>
              <a:buSzPct val="100000"/>
              <a:buFont typeface="Arial"/>
              <a:buChar char="•"/>
            </a:pPr>
            <a:r>
              <a:rPr b="0" i="0" lang="en-US" sz="3200" u="none" cap="none" strike="noStrike">
                <a:solidFill>
                  <a:schemeClr val="dk1"/>
                </a:solidFill>
                <a:latin typeface="Calibri"/>
                <a:ea typeface="Calibri"/>
                <a:cs typeface="Calibri"/>
                <a:sym typeface="Calibri"/>
              </a:rPr>
              <a:t>Center-wide Events</a:t>
            </a:r>
          </a:p>
          <a:p>
            <a:pPr indent="-285750" lvl="1" marL="742950" marR="0" rtl="0" algn="l">
              <a:spcBef>
                <a:spcPts val="560"/>
              </a:spcBef>
              <a:spcAft>
                <a:spcPts val="0"/>
              </a:spcAft>
              <a:buClr>
                <a:schemeClr val="dk1"/>
              </a:buClr>
              <a:buSzPct val="100000"/>
              <a:buFont typeface="Arial"/>
              <a:buChar char="–"/>
            </a:pPr>
            <a:r>
              <a:rPr b="0" i="0" lang="en-US" sz="2800" u="none" cap="none" strike="noStrike">
                <a:solidFill>
                  <a:schemeClr val="dk1"/>
                </a:solidFill>
                <a:latin typeface="Calibri"/>
                <a:ea typeface="Calibri"/>
                <a:cs typeface="Calibri"/>
                <a:sym typeface="Calibri"/>
              </a:rPr>
              <a:t>NASA Innovation Fair</a:t>
            </a:r>
          </a:p>
          <a:p>
            <a:pPr indent="-285750" lvl="1" marL="742950" marR="0" rtl="0" algn="l">
              <a:spcBef>
                <a:spcPts val="560"/>
              </a:spcBef>
              <a:spcAft>
                <a:spcPts val="0"/>
              </a:spcAft>
              <a:buClr>
                <a:schemeClr val="dk1"/>
              </a:buClr>
              <a:buSzPct val="100000"/>
              <a:buFont typeface="Arial"/>
              <a:buChar char="–"/>
            </a:pPr>
            <a:r>
              <a:rPr b="0" i="0" lang="en-US" sz="2800" u="none" cap="none" strike="noStrike">
                <a:solidFill>
                  <a:schemeClr val="dk1"/>
                </a:solidFill>
                <a:latin typeface="Calibri"/>
                <a:ea typeface="Calibri"/>
                <a:cs typeface="Calibri"/>
                <a:sym typeface="Calibri"/>
              </a:rPr>
              <a:t>Bring Your Family to Work Day</a:t>
            </a:r>
          </a:p>
          <a:p>
            <a:pPr indent="-285750" lvl="1" marL="742950" marR="0" rtl="0" algn="l">
              <a:spcBef>
                <a:spcPts val="560"/>
              </a:spcBef>
              <a:spcAft>
                <a:spcPts val="0"/>
              </a:spcAft>
              <a:buClr>
                <a:schemeClr val="dk1"/>
              </a:buClr>
              <a:buSzPct val="100000"/>
              <a:buFont typeface="Arial"/>
              <a:buChar char="–"/>
            </a:pPr>
            <a:r>
              <a:rPr b="0" i="0" lang="en-US" sz="2800" u="none" cap="none" strike="noStrike">
                <a:solidFill>
                  <a:schemeClr val="dk1"/>
                </a:solidFill>
                <a:latin typeface="Calibri"/>
                <a:ea typeface="Calibri"/>
                <a:cs typeface="Calibri"/>
                <a:sym typeface="Calibri"/>
              </a:rPr>
              <a:t>Chili Cookoff</a:t>
            </a:r>
          </a:p>
          <a:p>
            <a:pPr indent="-285750" lvl="1" marL="742950" marR="0" rtl="0" algn="l">
              <a:spcBef>
                <a:spcPts val="560"/>
              </a:spcBef>
              <a:buClr>
                <a:schemeClr val="dk1"/>
              </a:buClr>
              <a:buSzPct val="100000"/>
              <a:buFont typeface="Arial"/>
              <a:buChar char="–"/>
            </a:pPr>
            <a:r>
              <a:rPr b="0" i="0" lang="en-US" sz="2800" u="none" cap="none" strike="noStrike">
                <a:solidFill>
                  <a:schemeClr val="dk1"/>
                </a:solidFill>
                <a:latin typeface="Calibri"/>
                <a:ea typeface="Calibri"/>
                <a:cs typeface="Calibri"/>
                <a:sym typeface="Calibri"/>
              </a:rPr>
              <a:t>Holiday Party</a:t>
            </a:r>
          </a:p>
        </p:txBody>
      </p:sp>
    </p:spTree>
  </p:cSld>
  <p:clrMapOvr>
    <a:masterClrMapping/>
  </p:clrMapOvr>
</p:sld>
</file>

<file path=ppt/theme/theme1.xml><?xml version="1.0" encoding="utf-8"?>
<a:theme xmlns:a="http://schemas.openxmlformats.org/drawingml/2006/main" xmlns:r="http://schemas.openxmlformats.org/officeDocument/2006/relationships" name="1_RPMA1.pp">
  <a:themeElements>
    <a:clrScheme name="RPMA1.pp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Blank Presentation">
  <a:themeElements>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RPMA1.pp">
  <a:themeElements>
    <a:clrScheme name="RPMA1.pp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Waveform">
  <a:themeElements>
    <a:clrScheme name="BlackTie">
      <a:dk1>
        <a:srgbClr val="000000"/>
      </a:dk1>
      <a:lt1>
        <a:srgbClr val="FFFFFF"/>
      </a:lt1>
      <a:dk2>
        <a:srgbClr val="46464A"/>
      </a:dk2>
      <a:lt2>
        <a:srgbClr val="E3DCCF"/>
      </a:lt2>
      <a:accent1>
        <a:srgbClr val="6F6F74"/>
      </a:accent1>
      <a:accent2>
        <a:srgbClr val="A7B789"/>
      </a:accent2>
      <a:accent3>
        <a:srgbClr val="BEAE98"/>
      </a:accent3>
      <a:accent4>
        <a:srgbClr val="92A9B9"/>
      </a:accent4>
      <a:accent5>
        <a:srgbClr val="9C8265"/>
      </a:accent5>
      <a:accent6>
        <a:srgbClr val="8D6974"/>
      </a:accent6>
      <a:hlink>
        <a:srgbClr val="67AABF"/>
      </a:hlink>
      <a:folHlink>
        <a:srgbClr val="B1B5A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7.xml><?xml version="1.0" encoding="utf-8"?>
<a:theme xmlns:a="http://schemas.openxmlformats.org/drawingml/2006/main" xmlns:r="http://schemas.openxmlformats.org/officeDocument/2006/relationships" name="1_RPMA1.pp">
  <a:themeElements>
    <a:clrScheme name="RPMA1.pp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Override1.xml><?xml version="1.0" encoding="utf-8"?>
<a:themeOverride xmlns:a="http://schemas.openxmlformats.org/drawingml/2006/main" xmlns:r="http://schemas.openxmlformats.org/officeDocument/2006/relationships">
  <a:clrScheme name="RPMA1.pp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themeOverride>
</file>